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400" r:id="rId2"/>
    <p:sldId id="260" r:id="rId3"/>
    <p:sldId id="304" r:id="rId4"/>
    <p:sldId id="375" r:id="rId5"/>
    <p:sldId id="376" r:id="rId6"/>
    <p:sldId id="371" r:id="rId7"/>
    <p:sldId id="305" r:id="rId8"/>
    <p:sldId id="309" r:id="rId9"/>
    <p:sldId id="387" r:id="rId10"/>
    <p:sldId id="311" r:id="rId11"/>
    <p:sldId id="388" r:id="rId12"/>
    <p:sldId id="315" r:id="rId13"/>
    <p:sldId id="372" r:id="rId14"/>
    <p:sldId id="302" r:id="rId15"/>
    <p:sldId id="307" r:id="rId16"/>
    <p:sldId id="320" r:id="rId17"/>
    <p:sldId id="321" r:id="rId18"/>
    <p:sldId id="322" r:id="rId19"/>
    <p:sldId id="389" r:id="rId20"/>
    <p:sldId id="324" r:id="rId21"/>
    <p:sldId id="326" r:id="rId22"/>
    <p:sldId id="327" r:id="rId23"/>
    <p:sldId id="329" r:id="rId24"/>
    <p:sldId id="330" r:id="rId25"/>
    <p:sldId id="331" r:id="rId26"/>
    <p:sldId id="308" r:id="rId27"/>
    <p:sldId id="390" r:id="rId28"/>
    <p:sldId id="335" r:id="rId29"/>
    <p:sldId id="401" r:id="rId30"/>
    <p:sldId id="403" r:id="rId31"/>
    <p:sldId id="402" r:id="rId32"/>
    <p:sldId id="393" r:id="rId33"/>
    <p:sldId id="337" r:id="rId34"/>
    <p:sldId id="338" r:id="rId35"/>
    <p:sldId id="340" r:id="rId36"/>
    <p:sldId id="341" r:id="rId37"/>
    <p:sldId id="373" r:id="rId38"/>
    <p:sldId id="306" r:id="rId39"/>
    <p:sldId id="318" r:id="rId40"/>
    <p:sldId id="380" r:id="rId41"/>
    <p:sldId id="377" r:id="rId42"/>
    <p:sldId id="378" r:id="rId43"/>
    <p:sldId id="386" r:id="rId44"/>
    <p:sldId id="395" r:id="rId45"/>
    <p:sldId id="396" r:id="rId46"/>
    <p:sldId id="397" r:id="rId47"/>
    <p:sldId id="398" r:id="rId48"/>
    <p:sldId id="374" r:id="rId49"/>
    <p:sldId id="394" r:id="rId50"/>
    <p:sldId id="399" r:id="rId51"/>
    <p:sldId id="290" r:id="rId52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 Shengli" initials="PS" lastIdx="1" clrIdx="0">
    <p:extLst>
      <p:ext uri="{19B8F6BF-5375-455C-9EA6-DF929625EA0E}">
        <p15:presenceInfo xmlns:p15="http://schemas.microsoft.com/office/powerpoint/2012/main" userId="bf43e971bf43e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D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47" autoAdjust="0"/>
  </p:normalViewPr>
  <p:slideViewPr>
    <p:cSldViewPr>
      <p:cViewPr varScale="1">
        <p:scale>
          <a:sx n="101" d="100"/>
          <a:sy n="101" d="100"/>
        </p:scale>
        <p:origin x="604" y="6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2T18:35:19.35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DDCD7-5B73-4E1D-B8E9-D20E60FC82F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505EFB7-BBFE-4917-BEB5-CAC776994A64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API Hook</a:t>
          </a:r>
        </a:p>
        <a:p>
          <a:r>
            <a:rPr lang="zh-CN" altLang="en-US" sz="1800" b="1" dirty="0">
              <a:latin typeface="+mn-lt"/>
              <a:ea typeface="+mn-ea"/>
              <a:cs typeface="+mn-ea"/>
              <a:sym typeface="+mn-lt"/>
            </a:rPr>
            <a:t>一般的</a:t>
          </a:r>
          <a:r>
            <a:rPr 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实现步骤</a:t>
          </a:r>
          <a:endParaRPr lang="zh-CN" sz="1800" dirty="0">
            <a:solidFill>
              <a:srgbClr val="FF0000"/>
            </a:solidFill>
            <a:latin typeface="+mn-lt"/>
            <a:ea typeface="+mn-ea"/>
            <a:cs typeface="+mn-ea"/>
            <a:sym typeface="+mn-lt"/>
          </a:endParaRPr>
        </a:p>
      </dgm:t>
    </dgm:pt>
    <dgm:pt modelId="{3B3217AD-30DA-4E71-8188-4C8DFC1CFDF2}" type="parTrans" cxnId="{06CBEFA3-32A7-44A2-8379-8F9A0CA0E163}">
      <dgm:prSet/>
      <dgm:spPr/>
      <dgm:t>
        <a:bodyPr/>
        <a:lstStyle/>
        <a:p>
          <a:endParaRPr lang="zh-CN" altLang="en-US"/>
        </a:p>
      </dgm:t>
    </dgm:pt>
    <dgm:pt modelId="{58ACBC4E-2720-4B2F-A25F-62A67D5B3117}" type="sibTrans" cxnId="{06CBEFA3-32A7-44A2-8379-8F9A0CA0E163}">
      <dgm:prSet/>
      <dgm:spPr/>
      <dgm:t>
        <a:bodyPr/>
        <a:lstStyle/>
        <a:p>
          <a:endParaRPr lang="zh-CN" altLang="en-US"/>
        </a:p>
      </dgm:t>
    </dgm:pt>
    <dgm:pt modelId="{791762D1-DCAA-456C-A174-404BFF820386}">
      <dgm:prSet custT="1"/>
      <dgm:spPr/>
      <dgm:t>
        <a:bodyPr/>
        <a:lstStyle/>
        <a:p>
          <a:r>
            <a:rPr lang="zh-CN" sz="1400" b="1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dirty="0">
              <a:latin typeface="+mn-lt"/>
              <a:ea typeface="+mn-ea"/>
              <a:cs typeface="+mn-ea"/>
              <a:sym typeface="+mn-lt"/>
            </a:rPr>
            <a:t> 1 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步，获取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的</a:t>
          </a:r>
          <a:endParaRPr lang="en-US" altLang="zh-CN" sz="1400" b="1" dirty="0">
            <a:latin typeface="+mn-lt"/>
            <a:ea typeface="+mn-ea"/>
            <a:cs typeface="+mn-ea"/>
            <a:sym typeface="+mn-lt"/>
          </a:endParaRPr>
        </a:p>
        <a:p>
          <a:r>
            <a:rPr lang="zh-CN" sz="1400" b="1" dirty="0">
              <a:solidFill>
                <a:srgbClr val="0000FF"/>
              </a:solidFill>
              <a:latin typeface="+mn-lt"/>
              <a:ea typeface="+mn-ea"/>
              <a:cs typeface="+mn-ea"/>
              <a:sym typeface="+mn-lt"/>
            </a:rPr>
            <a:t>函数地址</a:t>
          </a:r>
          <a:endParaRPr lang="zh-CN" sz="1400" dirty="0">
            <a:solidFill>
              <a:srgbClr val="0000FF"/>
            </a:solidFill>
            <a:latin typeface="+mn-lt"/>
            <a:ea typeface="+mn-ea"/>
            <a:cs typeface="+mn-ea"/>
            <a:sym typeface="+mn-lt"/>
          </a:endParaRPr>
        </a:p>
      </dgm:t>
    </dgm:pt>
    <dgm:pt modelId="{53E9325A-91D9-4B83-B238-C2F23726AF82}" type="parTrans" cxnId="{1973CC0D-BC26-4D2B-AD33-3B9976A612FA}">
      <dgm:prSet/>
      <dgm:spPr/>
      <dgm:t>
        <a:bodyPr/>
        <a:lstStyle/>
        <a:p>
          <a:endParaRPr lang="zh-CN" altLang="en-US"/>
        </a:p>
      </dgm:t>
    </dgm:pt>
    <dgm:pt modelId="{B3BDCCF7-B22D-43D8-B19D-DAD8B8B2FE14}" type="sibTrans" cxnId="{1973CC0D-BC26-4D2B-AD33-3B9976A612FA}">
      <dgm:prSet/>
      <dgm:spPr/>
      <dgm:t>
        <a:bodyPr/>
        <a:lstStyle/>
        <a:p>
          <a:endParaRPr lang="zh-CN" altLang="en-US"/>
        </a:p>
      </dgm:t>
    </dgm:pt>
    <dgm:pt modelId="{6587BF8F-F452-4F72-8617-A1545AFF25F0}">
      <dgm:prSet custT="1"/>
      <dgm:spPr/>
      <dgm:t>
        <a:bodyPr/>
        <a:lstStyle/>
        <a:p>
          <a:r>
            <a:rPr lang="zh-CN" sz="1400" b="1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dirty="0">
              <a:latin typeface="+mn-lt"/>
              <a:ea typeface="+mn-ea"/>
              <a:cs typeface="+mn-ea"/>
              <a:sym typeface="+mn-lt"/>
            </a:rPr>
            <a:t> 2 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步，</a:t>
          </a:r>
          <a:r>
            <a:rPr lang="zh-CN" sz="1400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修改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起始地址字节，</a:t>
          </a:r>
          <a:r>
            <a:rPr lang="zh-CN" sz="1400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使之跳转到自定义的函数</a:t>
          </a:r>
          <a:endParaRPr lang="zh-CN" sz="1400" dirty="0">
            <a:highlight>
              <a:srgbClr val="FFFF00"/>
            </a:highlight>
            <a:latin typeface="+mn-lt"/>
            <a:ea typeface="+mn-ea"/>
            <a:cs typeface="+mn-ea"/>
            <a:sym typeface="+mn-lt"/>
          </a:endParaRPr>
        </a:p>
      </dgm:t>
    </dgm:pt>
    <dgm:pt modelId="{06D24A0A-49BB-4926-805A-CE358E934AFD}" type="parTrans" cxnId="{075C0EF2-BEB9-499D-A155-87F90933ADA4}">
      <dgm:prSet/>
      <dgm:spPr/>
      <dgm:t>
        <a:bodyPr/>
        <a:lstStyle/>
        <a:p>
          <a:endParaRPr lang="zh-CN" altLang="en-US"/>
        </a:p>
      </dgm:t>
    </dgm:pt>
    <dgm:pt modelId="{B979E309-5EF9-454E-90B3-89B59E7B96A6}" type="sibTrans" cxnId="{075C0EF2-BEB9-499D-A155-87F90933ADA4}">
      <dgm:prSet/>
      <dgm:spPr/>
      <dgm:t>
        <a:bodyPr/>
        <a:lstStyle/>
        <a:p>
          <a:endParaRPr lang="zh-CN" altLang="en-US"/>
        </a:p>
      </dgm:t>
    </dgm:pt>
    <dgm:pt modelId="{D284EEED-EF96-4E5C-AF69-E45CE741C462}">
      <dgm:prSet custT="1"/>
      <dgm:spPr/>
      <dgm:t>
        <a:bodyPr/>
        <a:lstStyle/>
        <a:p>
          <a:r>
            <a:rPr lang="zh-CN" sz="1400" b="1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dirty="0">
              <a:latin typeface="+mn-lt"/>
              <a:ea typeface="+mn-ea"/>
              <a:cs typeface="+mn-ea"/>
              <a:sym typeface="+mn-lt"/>
            </a:rPr>
            <a:t> 3 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步，在自定义的函数中实现</a:t>
          </a:r>
          <a:r>
            <a:rPr lang="en-US" sz="1400" b="1" dirty="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rPr>
            <a:t>unhook</a:t>
          </a:r>
          <a:r>
            <a:rPr lang="zh-CN" sz="1400" b="1" dirty="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rPr>
            <a:t>（脱钩）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，恢复原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起始地址处字节</a:t>
          </a:r>
          <a:endParaRPr lang="zh-CN" sz="1400" dirty="0">
            <a:latin typeface="+mn-lt"/>
            <a:ea typeface="+mn-ea"/>
            <a:cs typeface="+mn-ea"/>
            <a:sym typeface="+mn-lt"/>
          </a:endParaRPr>
        </a:p>
      </dgm:t>
    </dgm:pt>
    <dgm:pt modelId="{41764E9D-B1F1-4B46-96AF-1939F43640D8}" type="parTrans" cxnId="{F88058FB-7F6D-45EC-B946-60D54D6E3991}">
      <dgm:prSet/>
      <dgm:spPr/>
      <dgm:t>
        <a:bodyPr/>
        <a:lstStyle/>
        <a:p>
          <a:endParaRPr lang="zh-CN" altLang="en-US"/>
        </a:p>
      </dgm:t>
    </dgm:pt>
    <dgm:pt modelId="{F8C0F9D4-3FDC-445B-8E53-515E57242ABF}" type="sibTrans" cxnId="{F88058FB-7F6D-45EC-B946-60D54D6E3991}">
      <dgm:prSet/>
      <dgm:spPr/>
      <dgm:t>
        <a:bodyPr/>
        <a:lstStyle/>
        <a:p>
          <a:endParaRPr lang="zh-CN" altLang="en-US"/>
        </a:p>
      </dgm:t>
    </dgm:pt>
    <dgm:pt modelId="{8333C94E-8FC7-4CA9-A90B-3D43C43C506E}">
      <dgm:prSet custT="1"/>
      <dgm:spPr/>
      <dgm:t>
        <a:bodyPr/>
        <a:lstStyle/>
        <a:p>
          <a:r>
            <a:rPr lang="zh-CN" sz="1400" b="1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dirty="0">
              <a:latin typeface="+mn-lt"/>
              <a:ea typeface="+mn-ea"/>
              <a:cs typeface="+mn-ea"/>
              <a:sym typeface="+mn-lt"/>
            </a:rPr>
            <a:t> 4 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步，</a:t>
          </a:r>
          <a:r>
            <a:rPr lang="zh-CN" sz="14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执行自定义的代码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以及原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函数</a:t>
          </a:r>
          <a:r>
            <a:rPr lang="en-US" altLang="zh-CN" sz="1400" b="1" dirty="0">
              <a:latin typeface="+mn-lt"/>
              <a:ea typeface="+mn-ea"/>
              <a:cs typeface="+mn-ea"/>
              <a:sym typeface="+mn-lt"/>
            </a:rPr>
            <a:t>;</a:t>
          </a:r>
          <a:r>
            <a:rPr lang="zh-CN" altLang="en-US" sz="1400" b="1" dirty="0">
              <a:latin typeface="+mn-lt"/>
              <a:ea typeface="+mn-ea"/>
              <a:cs typeface="+mn-ea"/>
              <a:sym typeface="+mn-lt"/>
            </a:rPr>
            <a:t>可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再次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hook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该</a:t>
          </a:r>
          <a:r>
            <a:rPr lang="en-US" sz="1400" b="1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函数，便于下次拦截</a:t>
          </a:r>
          <a:r>
            <a:rPr lang="zh-CN" altLang="en-US" sz="1400" b="1" dirty="0">
              <a:latin typeface="+mn-lt"/>
              <a:ea typeface="+mn-ea"/>
              <a:cs typeface="+mn-ea"/>
              <a:sym typeface="+mn-lt"/>
            </a:rPr>
            <a:t>；</a:t>
          </a:r>
          <a:r>
            <a:rPr lang="zh-CN" sz="1400" b="1" dirty="0">
              <a:latin typeface="+mn-lt"/>
              <a:ea typeface="+mn-ea"/>
              <a:cs typeface="+mn-ea"/>
              <a:sym typeface="+mn-lt"/>
            </a:rPr>
            <a:t>最后返回</a:t>
          </a:r>
          <a:endParaRPr lang="zh-CN" sz="1400" dirty="0">
            <a:latin typeface="+mn-lt"/>
            <a:ea typeface="+mn-ea"/>
            <a:cs typeface="+mn-ea"/>
            <a:sym typeface="+mn-lt"/>
          </a:endParaRPr>
        </a:p>
      </dgm:t>
    </dgm:pt>
    <dgm:pt modelId="{5E1FC472-2F56-4455-A87D-03717BC4146E}" type="parTrans" cxnId="{11276F6E-6C68-42DC-81AF-8B474B3E2A5A}">
      <dgm:prSet/>
      <dgm:spPr/>
      <dgm:t>
        <a:bodyPr/>
        <a:lstStyle/>
        <a:p>
          <a:endParaRPr lang="zh-CN" altLang="en-US"/>
        </a:p>
      </dgm:t>
    </dgm:pt>
    <dgm:pt modelId="{F3634BC5-2DDF-4530-BB7A-2BCC35845DB4}" type="sibTrans" cxnId="{11276F6E-6C68-42DC-81AF-8B474B3E2A5A}">
      <dgm:prSet/>
      <dgm:spPr/>
      <dgm:t>
        <a:bodyPr/>
        <a:lstStyle/>
        <a:p>
          <a:endParaRPr lang="zh-CN" altLang="en-US"/>
        </a:p>
      </dgm:t>
    </dgm:pt>
    <dgm:pt modelId="{9D14EB8D-C910-4C7B-BD63-D634E249E47F}" type="pres">
      <dgm:prSet presAssocID="{C3FDDCD7-5B73-4E1D-B8E9-D20E60FC82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7972E42-F791-4F8E-88C2-F74318DA9CEC}" type="pres">
      <dgm:prSet presAssocID="{F505EFB7-BBFE-4917-BEB5-CAC776994A64}" presName="hierRoot1" presStyleCnt="0"/>
      <dgm:spPr/>
    </dgm:pt>
    <dgm:pt modelId="{E67674C1-209F-48CC-BDB1-7122384BEE25}" type="pres">
      <dgm:prSet presAssocID="{F505EFB7-BBFE-4917-BEB5-CAC776994A64}" presName="composite" presStyleCnt="0"/>
      <dgm:spPr/>
    </dgm:pt>
    <dgm:pt modelId="{0AD47777-0033-4DA0-BF49-2A67543C81ED}" type="pres">
      <dgm:prSet presAssocID="{F505EFB7-BBFE-4917-BEB5-CAC776994A64}" presName="background" presStyleLbl="node0" presStyleIdx="0" presStyleCnt="1"/>
      <dgm:spPr/>
    </dgm:pt>
    <dgm:pt modelId="{0240CFA0-1523-4354-A583-0B2B04111BEF}" type="pres">
      <dgm:prSet presAssocID="{F505EFB7-BBFE-4917-BEB5-CAC776994A64}" presName="text" presStyleLbl="fgAcc0" presStyleIdx="0" presStyleCnt="1" custScaleX="109101">
        <dgm:presLayoutVars>
          <dgm:chPref val="3"/>
        </dgm:presLayoutVars>
      </dgm:prSet>
      <dgm:spPr/>
    </dgm:pt>
    <dgm:pt modelId="{7DACA372-3322-435C-86CA-3B56D6B546A6}" type="pres">
      <dgm:prSet presAssocID="{F505EFB7-BBFE-4917-BEB5-CAC776994A64}" presName="hierChild2" presStyleCnt="0"/>
      <dgm:spPr/>
    </dgm:pt>
    <dgm:pt modelId="{53B27979-E04D-46C0-AD05-9705518FC975}" type="pres">
      <dgm:prSet presAssocID="{53E9325A-91D9-4B83-B238-C2F23726AF82}" presName="Name10" presStyleLbl="parChTrans1D2" presStyleIdx="0" presStyleCnt="4"/>
      <dgm:spPr/>
    </dgm:pt>
    <dgm:pt modelId="{4A604F80-71CF-407C-A087-9D042BB5EFF9}" type="pres">
      <dgm:prSet presAssocID="{791762D1-DCAA-456C-A174-404BFF820386}" presName="hierRoot2" presStyleCnt="0"/>
      <dgm:spPr/>
    </dgm:pt>
    <dgm:pt modelId="{6D55F923-F726-4660-A83B-CFADEC468D2C}" type="pres">
      <dgm:prSet presAssocID="{791762D1-DCAA-456C-A174-404BFF820386}" presName="composite2" presStyleCnt="0"/>
      <dgm:spPr/>
    </dgm:pt>
    <dgm:pt modelId="{2B868BBD-B0BA-4BDB-9CD6-58F5398A4813}" type="pres">
      <dgm:prSet presAssocID="{791762D1-DCAA-456C-A174-404BFF820386}" presName="background2" presStyleLbl="node2" presStyleIdx="0" presStyleCnt="4"/>
      <dgm:spPr/>
    </dgm:pt>
    <dgm:pt modelId="{04F4142D-DD8C-40D6-BDFB-8C8944CFE6AA}" type="pres">
      <dgm:prSet presAssocID="{791762D1-DCAA-456C-A174-404BFF820386}" presName="text2" presStyleLbl="fgAcc2" presStyleIdx="0" presStyleCnt="4">
        <dgm:presLayoutVars>
          <dgm:chPref val="3"/>
        </dgm:presLayoutVars>
      </dgm:prSet>
      <dgm:spPr/>
    </dgm:pt>
    <dgm:pt modelId="{77D3EED1-0E4C-490B-8674-7C85BCB27B23}" type="pres">
      <dgm:prSet presAssocID="{791762D1-DCAA-456C-A174-404BFF820386}" presName="hierChild3" presStyleCnt="0"/>
      <dgm:spPr/>
    </dgm:pt>
    <dgm:pt modelId="{D518C3A9-2532-4C70-B32B-183CFC022F90}" type="pres">
      <dgm:prSet presAssocID="{06D24A0A-49BB-4926-805A-CE358E934AFD}" presName="Name10" presStyleLbl="parChTrans1D2" presStyleIdx="1" presStyleCnt="4"/>
      <dgm:spPr/>
    </dgm:pt>
    <dgm:pt modelId="{3B8250E0-ADDF-4425-8FA1-4E1F78790757}" type="pres">
      <dgm:prSet presAssocID="{6587BF8F-F452-4F72-8617-A1545AFF25F0}" presName="hierRoot2" presStyleCnt="0"/>
      <dgm:spPr/>
    </dgm:pt>
    <dgm:pt modelId="{E7BFC051-F3FA-448F-93E9-B6D6D89F68F2}" type="pres">
      <dgm:prSet presAssocID="{6587BF8F-F452-4F72-8617-A1545AFF25F0}" presName="composite2" presStyleCnt="0"/>
      <dgm:spPr/>
    </dgm:pt>
    <dgm:pt modelId="{4BBE0C55-4104-4DBF-82EC-C576A742C9C3}" type="pres">
      <dgm:prSet presAssocID="{6587BF8F-F452-4F72-8617-A1545AFF25F0}" presName="background2" presStyleLbl="node2" presStyleIdx="1" presStyleCnt="4"/>
      <dgm:spPr/>
    </dgm:pt>
    <dgm:pt modelId="{5EF25BB5-ABE0-4004-A9F0-A441F8C4494D}" type="pres">
      <dgm:prSet presAssocID="{6587BF8F-F452-4F72-8617-A1545AFF25F0}" presName="text2" presStyleLbl="fgAcc2" presStyleIdx="1" presStyleCnt="4">
        <dgm:presLayoutVars>
          <dgm:chPref val="3"/>
        </dgm:presLayoutVars>
      </dgm:prSet>
      <dgm:spPr/>
    </dgm:pt>
    <dgm:pt modelId="{026A691B-F394-40A5-A4FB-2A2D23379063}" type="pres">
      <dgm:prSet presAssocID="{6587BF8F-F452-4F72-8617-A1545AFF25F0}" presName="hierChild3" presStyleCnt="0"/>
      <dgm:spPr/>
    </dgm:pt>
    <dgm:pt modelId="{F32C6FD5-9700-40BE-8D83-A05B1D51C027}" type="pres">
      <dgm:prSet presAssocID="{41764E9D-B1F1-4B46-96AF-1939F43640D8}" presName="Name10" presStyleLbl="parChTrans1D2" presStyleIdx="2" presStyleCnt="4"/>
      <dgm:spPr/>
    </dgm:pt>
    <dgm:pt modelId="{CFB3E28B-67A2-4BFA-8916-29B9EC4D7D13}" type="pres">
      <dgm:prSet presAssocID="{D284EEED-EF96-4E5C-AF69-E45CE741C462}" presName="hierRoot2" presStyleCnt="0"/>
      <dgm:spPr/>
    </dgm:pt>
    <dgm:pt modelId="{76A4D358-4F29-4D11-8E39-E544D5C14187}" type="pres">
      <dgm:prSet presAssocID="{D284EEED-EF96-4E5C-AF69-E45CE741C462}" presName="composite2" presStyleCnt="0"/>
      <dgm:spPr/>
    </dgm:pt>
    <dgm:pt modelId="{EB6D4C4A-BEE7-400C-A11E-1D3C35084A92}" type="pres">
      <dgm:prSet presAssocID="{D284EEED-EF96-4E5C-AF69-E45CE741C462}" presName="background2" presStyleLbl="node2" presStyleIdx="2" presStyleCnt="4"/>
      <dgm:spPr/>
    </dgm:pt>
    <dgm:pt modelId="{219DF31C-1727-4FD5-AAEF-A62BC26813D9}" type="pres">
      <dgm:prSet presAssocID="{D284EEED-EF96-4E5C-AF69-E45CE741C462}" presName="text2" presStyleLbl="fgAcc2" presStyleIdx="2" presStyleCnt="4">
        <dgm:presLayoutVars>
          <dgm:chPref val="3"/>
        </dgm:presLayoutVars>
      </dgm:prSet>
      <dgm:spPr/>
    </dgm:pt>
    <dgm:pt modelId="{F8FB24B9-275F-465E-812A-932015D12C35}" type="pres">
      <dgm:prSet presAssocID="{D284EEED-EF96-4E5C-AF69-E45CE741C462}" presName="hierChild3" presStyleCnt="0"/>
      <dgm:spPr/>
    </dgm:pt>
    <dgm:pt modelId="{76CD0C86-A393-4C0E-B19D-0CA414A4EB84}" type="pres">
      <dgm:prSet presAssocID="{5E1FC472-2F56-4455-A87D-03717BC4146E}" presName="Name10" presStyleLbl="parChTrans1D2" presStyleIdx="3" presStyleCnt="4"/>
      <dgm:spPr/>
    </dgm:pt>
    <dgm:pt modelId="{28C6C19A-099B-4DE8-8CAF-1879D53BD4F6}" type="pres">
      <dgm:prSet presAssocID="{8333C94E-8FC7-4CA9-A90B-3D43C43C506E}" presName="hierRoot2" presStyleCnt="0"/>
      <dgm:spPr/>
    </dgm:pt>
    <dgm:pt modelId="{28068450-636E-4C24-86DE-1D1AE11B4D9D}" type="pres">
      <dgm:prSet presAssocID="{8333C94E-8FC7-4CA9-A90B-3D43C43C506E}" presName="composite2" presStyleCnt="0"/>
      <dgm:spPr/>
    </dgm:pt>
    <dgm:pt modelId="{9D22D8AE-3419-4925-92C5-A1A62955AB96}" type="pres">
      <dgm:prSet presAssocID="{8333C94E-8FC7-4CA9-A90B-3D43C43C506E}" presName="background2" presStyleLbl="node2" presStyleIdx="3" presStyleCnt="4"/>
      <dgm:spPr/>
    </dgm:pt>
    <dgm:pt modelId="{478A451F-9FB9-4046-90D8-F0AF20E88783}" type="pres">
      <dgm:prSet presAssocID="{8333C94E-8FC7-4CA9-A90B-3D43C43C506E}" presName="text2" presStyleLbl="fgAcc2" presStyleIdx="3" presStyleCnt="4" custScaleX="121783">
        <dgm:presLayoutVars>
          <dgm:chPref val="3"/>
        </dgm:presLayoutVars>
      </dgm:prSet>
      <dgm:spPr/>
    </dgm:pt>
    <dgm:pt modelId="{D9CBF048-D5D0-440B-8C1D-7706E775BACA}" type="pres">
      <dgm:prSet presAssocID="{8333C94E-8FC7-4CA9-A90B-3D43C43C506E}" presName="hierChild3" presStyleCnt="0"/>
      <dgm:spPr/>
    </dgm:pt>
  </dgm:ptLst>
  <dgm:cxnLst>
    <dgm:cxn modelId="{1973CC0D-BC26-4D2B-AD33-3B9976A612FA}" srcId="{F505EFB7-BBFE-4917-BEB5-CAC776994A64}" destId="{791762D1-DCAA-456C-A174-404BFF820386}" srcOrd="0" destOrd="0" parTransId="{53E9325A-91D9-4B83-B238-C2F23726AF82}" sibTransId="{B3BDCCF7-B22D-43D8-B19D-DAD8B8B2FE14}"/>
    <dgm:cxn modelId="{E2302F33-999B-472D-BB6B-71A7D13429A3}" type="presOf" srcId="{8333C94E-8FC7-4CA9-A90B-3D43C43C506E}" destId="{478A451F-9FB9-4046-90D8-F0AF20E88783}" srcOrd="0" destOrd="0" presId="urn:microsoft.com/office/officeart/2005/8/layout/hierarchy1"/>
    <dgm:cxn modelId="{99631C61-00F6-4D2C-A669-209AFE1DDFBB}" type="presOf" srcId="{F505EFB7-BBFE-4917-BEB5-CAC776994A64}" destId="{0240CFA0-1523-4354-A583-0B2B04111BEF}" srcOrd="0" destOrd="0" presId="urn:microsoft.com/office/officeart/2005/8/layout/hierarchy1"/>
    <dgm:cxn modelId="{6443264D-4018-4C99-B830-BF74847E12FD}" type="presOf" srcId="{53E9325A-91D9-4B83-B238-C2F23726AF82}" destId="{53B27979-E04D-46C0-AD05-9705518FC975}" srcOrd="0" destOrd="0" presId="urn:microsoft.com/office/officeart/2005/8/layout/hierarchy1"/>
    <dgm:cxn modelId="{11276F6E-6C68-42DC-81AF-8B474B3E2A5A}" srcId="{F505EFB7-BBFE-4917-BEB5-CAC776994A64}" destId="{8333C94E-8FC7-4CA9-A90B-3D43C43C506E}" srcOrd="3" destOrd="0" parTransId="{5E1FC472-2F56-4455-A87D-03717BC4146E}" sibTransId="{F3634BC5-2DDF-4530-BB7A-2BCC35845DB4}"/>
    <dgm:cxn modelId="{76FF8F4F-2246-4297-8998-8ED5FF4F897A}" type="presOf" srcId="{41764E9D-B1F1-4B46-96AF-1939F43640D8}" destId="{F32C6FD5-9700-40BE-8D83-A05B1D51C027}" srcOrd="0" destOrd="0" presId="urn:microsoft.com/office/officeart/2005/8/layout/hierarchy1"/>
    <dgm:cxn modelId="{645DE379-AC89-4E9C-BF71-8F10713372BB}" type="presOf" srcId="{6587BF8F-F452-4F72-8617-A1545AFF25F0}" destId="{5EF25BB5-ABE0-4004-A9F0-A441F8C4494D}" srcOrd="0" destOrd="0" presId="urn:microsoft.com/office/officeart/2005/8/layout/hierarchy1"/>
    <dgm:cxn modelId="{9A445988-DB61-4B8F-9060-C62BF974294A}" type="presOf" srcId="{791762D1-DCAA-456C-A174-404BFF820386}" destId="{04F4142D-DD8C-40D6-BDFB-8C8944CFE6AA}" srcOrd="0" destOrd="0" presId="urn:microsoft.com/office/officeart/2005/8/layout/hierarchy1"/>
    <dgm:cxn modelId="{662F8C90-C9DC-4FFE-8A42-659E17800BB8}" type="presOf" srcId="{5E1FC472-2F56-4455-A87D-03717BC4146E}" destId="{76CD0C86-A393-4C0E-B19D-0CA414A4EB84}" srcOrd="0" destOrd="0" presId="urn:microsoft.com/office/officeart/2005/8/layout/hierarchy1"/>
    <dgm:cxn modelId="{06CBEFA3-32A7-44A2-8379-8F9A0CA0E163}" srcId="{C3FDDCD7-5B73-4E1D-B8E9-D20E60FC82F1}" destId="{F505EFB7-BBFE-4917-BEB5-CAC776994A64}" srcOrd="0" destOrd="0" parTransId="{3B3217AD-30DA-4E71-8188-4C8DFC1CFDF2}" sibTransId="{58ACBC4E-2720-4B2F-A25F-62A67D5B3117}"/>
    <dgm:cxn modelId="{96E772BC-6C3B-4F22-ABE0-3B7536272914}" type="presOf" srcId="{06D24A0A-49BB-4926-805A-CE358E934AFD}" destId="{D518C3A9-2532-4C70-B32B-183CFC022F90}" srcOrd="0" destOrd="0" presId="urn:microsoft.com/office/officeart/2005/8/layout/hierarchy1"/>
    <dgm:cxn modelId="{4FED9ACA-918D-4B46-B36F-6932F7F4E175}" type="presOf" srcId="{C3FDDCD7-5B73-4E1D-B8E9-D20E60FC82F1}" destId="{9D14EB8D-C910-4C7B-BD63-D634E249E47F}" srcOrd="0" destOrd="0" presId="urn:microsoft.com/office/officeart/2005/8/layout/hierarchy1"/>
    <dgm:cxn modelId="{6E08A4CD-D658-4F5C-B6D8-5060050B132E}" type="presOf" srcId="{D284EEED-EF96-4E5C-AF69-E45CE741C462}" destId="{219DF31C-1727-4FD5-AAEF-A62BC26813D9}" srcOrd="0" destOrd="0" presId="urn:microsoft.com/office/officeart/2005/8/layout/hierarchy1"/>
    <dgm:cxn modelId="{075C0EF2-BEB9-499D-A155-87F90933ADA4}" srcId="{F505EFB7-BBFE-4917-BEB5-CAC776994A64}" destId="{6587BF8F-F452-4F72-8617-A1545AFF25F0}" srcOrd="1" destOrd="0" parTransId="{06D24A0A-49BB-4926-805A-CE358E934AFD}" sibTransId="{B979E309-5EF9-454E-90B3-89B59E7B96A6}"/>
    <dgm:cxn modelId="{F88058FB-7F6D-45EC-B946-60D54D6E3991}" srcId="{F505EFB7-BBFE-4917-BEB5-CAC776994A64}" destId="{D284EEED-EF96-4E5C-AF69-E45CE741C462}" srcOrd="2" destOrd="0" parTransId="{41764E9D-B1F1-4B46-96AF-1939F43640D8}" sibTransId="{F8C0F9D4-3FDC-445B-8E53-515E57242ABF}"/>
    <dgm:cxn modelId="{ECDC6D68-E506-4658-B12B-9EA1E48A76B5}" type="presParOf" srcId="{9D14EB8D-C910-4C7B-BD63-D634E249E47F}" destId="{27972E42-F791-4F8E-88C2-F74318DA9CEC}" srcOrd="0" destOrd="0" presId="urn:microsoft.com/office/officeart/2005/8/layout/hierarchy1"/>
    <dgm:cxn modelId="{8DE4F9A8-0C2C-4C12-ACBB-4B41B823DAF5}" type="presParOf" srcId="{27972E42-F791-4F8E-88C2-F74318DA9CEC}" destId="{E67674C1-209F-48CC-BDB1-7122384BEE25}" srcOrd="0" destOrd="0" presId="urn:microsoft.com/office/officeart/2005/8/layout/hierarchy1"/>
    <dgm:cxn modelId="{092468E7-6B55-474F-B071-12CC815F652F}" type="presParOf" srcId="{E67674C1-209F-48CC-BDB1-7122384BEE25}" destId="{0AD47777-0033-4DA0-BF49-2A67543C81ED}" srcOrd="0" destOrd="0" presId="urn:microsoft.com/office/officeart/2005/8/layout/hierarchy1"/>
    <dgm:cxn modelId="{3B551DDE-E17A-407F-BEB6-9EA62065E5A0}" type="presParOf" srcId="{E67674C1-209F-48CC-BDB1-7122384BEE25}" destId="{0240CFA0-1523-4354-A583-0B2B04111BEF}" srcOrd="1" destOrd="0" presId="urn:microsoft.com/office/officeart/2005/8/layout/hierarchy1"/>
    <dgm:cxn modelId="{5F1B08AD-82A4-41F4-83BB-A2B8791F16DE}" type="presParOf" srcId="{27972E42-F791-4F8E-88C2-F74318DA9CEC}" destId="{7DACA372-3322-435C-86CA-3B56D6B546A6}" srcOrd="1" destOrd="0" presId="urn:microsoft.com/office/officeart/2005/8/layout/hierarchy1"/>
    <dgm:cxn modelId="{E1973A27-6FAA-41B6-84FD-25F97D3671FC}" type="presParOf" srcId="{7DACA372-3322-435C-86CA-3B56D6B546A6}" destId="{53B27979-E04D-46C0-AD05-9705518FC975}" srcOrd="0" destOrd="0" presId="urn:microsoft.com/office/officeart/2005/8/layout/hierarchy1"/>
    <dgm:cxn modelId="{76567D67-2A61-4065-A508-A2F9BEDFCC29}" type="presParOf" srcId="{7DACA372-3322-435C-86CA-3B56D6B546A6}" destId="{4A604F80-71CF-407C-A087-9D042BB5EFF9}" srcOrd="1" destOrd="0" presId="urn:microsoft.com/office/officeart/2005/8/layout/hierarchy1"/>
    <dgm:cxn modelId="{8468CFCE-A8FF-4805-820E-1AD963EF9A29}" type="presParOf" srcId="{4A604F80-71CF-407C-A087-9D042BB5EFF9}" destId="{6D55F923-F726-4660-A83B-CFADEC468D2C}" srcOrd="0" destOrd="0" presId="urn:microsoft.com/office/officeart/2005/8/layout/hierarchy1"/>
    <dgm:cxn modelId="{6A4D9C05-C1FD-4892-8A2E-DC75B3E90ADD}" type="presParOf" srcId="{6D55F923-F726-4660-A83B-CFADEC468D2C}" destId="{2B868BBD-B0BA-4BDB-9CD6-58F5398A4813}" srcOrd="0" destOrd="0" presId="urn:microsoft.com/office/officeart/2005/8/layout/hierarchy1"/>
    <dgm:cxn modelId="{C542B8C4-FC39-4111-8D6B-BE826D875848}" type="presParOf" srcId="{6D55F923-F726-4660-A83B-CFADEC468D2C}" destId="{04F4142D-DD8C-40D6-BDFB-8C8944CFE6AA}" srcOrd="1" destOrd="0" presId="urn:microsoft.com/office/officeart/2005/8/layout/hierarchy1"/>
    <dgm:cxn modelId="{E5C20B60-28B0-431F-86F0-FC9902928A39}" type="presParOf" srcId="{4A604F80-71CF-407C-A087-9D042BB5EFF9}" destId="{77D3EED1-0E4C-490B-8674-7C85BCB27B23}" srcOrd="1" destOrd="0" presId="urn:microsoft.com/office/officeart/2005/8/layout/hierarchy1"/>
    <dgm:cxn modelId="{DADA0DB4-E496-41A9-AB4C-B3638A5A9F01}" type="presParOf" srcId="{7DACA372-3322-435C-86CA-3B56D6B546A6}" destId="{D518C3A9-2532-4C70-B32B-183CFC022F90}" srcOrd="2" destOrd="0" presId="urn:microsoft.com/office/officeart/2005/8/layout/hierarchy1"/>
    <dgm:cxn modelId="{7B9AB7CA-DCB8-4193-8A3D-15BAFA15336E}" type="presParOf" srcId="{7DACA372-3322-435C-86CA-3B56D6B546A6}" destId="{3B8250E0-ADDF-4425-8FA1-4E1F78790757}" srcOrd="3" destOrd="0" presId="urn:microsoft.com/office/officeart/2005/8/layout/hierarchy1"/>
    <dgm:cxn modelId="{F488A79B-8B10-4DBE-9C92-047740BB02A8}" type="presParOf" srcId="{3B8250E0-ADDF-4425-8FA1-4E1F78790757}" destId="{E7BFC051-F3FA-448F-93E9-B6D6D89F68F2}" srcOrd="0" destOrd="0" presId="urn:microsoft.com/office/officeart/2005/8/layout/hierarchy1"/>
    <dgm:cxn modelId="{9CDE5185-D56C-453D-B2BF-882DE038D24D}" type="presParOf" srcId="{E7BFC051-F3FA-448F-93E9-B6D6D89F68F2}" destId="{4BBE0C55-4104-4DBF-82EC-C576A742C9C3}" srcOrd="0" destOrd="0" presId="urn:microsoft.com/office/officeart/2005/8/layout/hierarchy1"/>
    <dgm:cxn modelId="{C09E0299-AFAC-4A71-B23B-07809DDAD1F8}" type="presParOf" srcId="{E7BFC051-F3FA-448F-93E9-B6D6D89F68F2}" destId="{5EF25BB5-ABE0-4004-A9F0-A441F8C4494D}" srcOrd="1" destOrd="0" presId="urn:microsoft.com/office/officeart/2005/8/layout/hierarchy1"/>
    <dgm:cxn modelId="{7751D127-887F-409F-AE3B-7EB01E5B60EC}" type="presParOf" srcId="{3B8250E0-ADDF-4425-8FA1-4E1F78790757}" destId="{026A691B-F394-40A5-A4FB-2A2D23379063}" srcOrd="1" destOrd="0" presId="urn:microsoft.com/office/officeart/2005/8/layout/hierarchy1"/>
    <dgm:cxn modelId="{8EA89213-5A3F-44C1-AA5F-1BDEB982EF21}" type="presParOf" srcId="{7DACA372-3322-435C-86CA-3B56D6B546A6}" destId="{F32C6FD5-9700-40BE-8D83-A05B1D51C027}" srcOrd="4" destOrd="0" presId="urn:microsoft.com/office/officeart/2005/8/layout/hierarchy1"/>
    <dgm:cxn modelId="{EB7EE162-3E18-4D88-83AE-0983A88BDF7E}" type="presParOf" srcId="{7DACA372-3322-435C-86CA-3B56D6B546A6}" destId="{CFB3E28B-67A2-4BFA-8916-29B9EC4D7D13}" srcOrd="5" destOrd="0" presId="urn:microsoft.com/office/officeart/2005/8/layout/hierarchy1"/>
    <dgm:cxn modelId="{4EBFDA0B-C049-4028-A4F3-936598016629}" type="presParOf" srcId="{CFB3E28B-67A2-4BFA-8916-29B9EC4D7D13}" destId="{76A4D358-4F29-4D11-8E39-E544D5C14187}" srcOrd="0" destOrd="0" presId="urn:microsoft.com/office/officeart/2005/8/layout/hierarchy1"/>
    <dgm:cxn modelId="{78AB95C9-6EE3-474C-9129-7323379BEEBF}" type="presParOf" srcId="{76A4D358-4F29-4D11-8E39-E544D5C14187}" destId="{EB6D4C4A-BEE7-400C-A11E-1D3C35084A92}" srcOrd="0" destOrd="0" presId="urn:microsoft.com/office/officeart/2005/8/layout/hierarchy1"/>
    <dgm:cxn modelId="{150B4785-F338-4BAB-BC22-C718DC4F38CD}" type="presParOf" srcId="{76A4D358-4F29-4D11-8E39-E544D5C14187}" destId="{219DF31C-1727-4FD5-AAEF-A62BC26813D9}" srcOrd="1" destOrd="0" presId="urn:microsoft.com/office/officeart/2005/8/layout/hierarchy1"/>
    <dgm:cxn modelId="{82D49013-4FBF-4969-B9E5-CE4444979DA3}" type="presParOf" srcId="{CFB3E28B-67A2-4BFA-8916-29B9EC4D7D13}" destId="{F8FB24B9-275F-465E-812A-932015D12C35}" srcOrd="1" destOrd="0" presId="urn:microsoft.com/office/officeart/2005/8/layout/hierarchy1"/>
    <dgm:cxn modelId="{48DC038A-64B7-46EF-8585-274171EA467D}" type="presParOf" srcId="{7DACA372-3322-435C-86CA-3B56D6B546A6}" destId="{76CD0C86-A393-4C0E-B19D-0CA414A4EB84}" srcOrd="6" destOrd="0" presId="urn:microsoft.com/office/officeart/2005/8/layout/hierarchy1"/>
    <dgm:cxn modelId="{F4C99CCC-0753-46AD-92E9-3BE7A9609848}" type="presParOf" srcId="{7DACA372-3322-435C-86CA-3B56D6B546A6}" destId="{28C6C19A-099B-4DE8-8CAF-1879D53BD4F6}" srcOrd="7" destOrd="0" presId="urn:microsoft.com/office/officeart/2005/8/layout/hierarchy1"/>
    <dgm:cxn modelId="{C02FAACC-7540-4EDE-81B8-285AAE905F81}" type="presParOf" srcId="{28C6C19A-099B-4DE8-8CAF-1879D53BD4F6}" destId="{28068450-636E-4C24-86DE-1D1AE11B4D9D}" srcOrd="0" destOrd="0" presId="urn:microsoft.com/office/officeart/2005/8/layout/hierarchy1"/>
    <dgm:cxn modelId="{582D0ED3-5F34-4A65-B3C0-FFA30EC08DA9}" type="presParOf" srcId="{28068450-636E-4C24-86DE-1D1AE11B4D9D}" destId="{9D22D8AE-3419-4925-92C5-A1A62955AB96}" srcOrd="0" destOrd="0" presId="urn:microsoft.com/office/officeart/2005/8/layout/hierarchy1"/>
    <dgm:cxn modelId="{FB1CCFDE-B58D-445F-AD08-AFA84F097792}" type="presParOf" srcId="{28068450-636E-4C24-86DE-1D1AE11B4D9D}" destId="{478A451F-9FB9-4046-90D8-F0AF20E88783}" srcOrd="1" destOrd="0" presId="urn:microsoft.com/office/officeart/2005/8/layout/hierarchy1"/>
    <dgm:cxn modelId="{140B9234-DEFA-4119-A75D-F033462E0835}" type="presParOf" srcId="{28C6C19A-099B-4DE8-8CAF-1879D53BD4F6}" destId="{D9CBF048-D5D0-440B-8C1D-7706E775BA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4B96A5-011D-4A57-8EC5-07BD8A6F4FAF}" type="doc">
      <dgm:prSet loTypeId="urn:microsoft.com/office/officeart/2005/8/layout/hList7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AEB5AE4-DFBE-478E-A5C6-A462F5F1CBA0}">
      <dgm:prSet/>
      <dgm:spPr/>
      <dgm:t>
        <a:bodyPr/>
        <a:lstStyle/>
        <a:p>
          <a:r>
            <a:rPr lang="zh-CN" b="1" dirty="0"/>
            <a:t>获取</a:t>
          </a:r>
          <a:r>
            <a:rPr lang="en-US" altLang="zh-CN" b="1" dirty="0"/>
            <a:t> </a:t>
          </a:r>
          <a:r>
            <a:rPr lang="en-US" b="1" dirty="0" err="1"/>
            <a:t>WriteFile</a:t>
          </a:r>
          <a:r>
            <a:rPr lang="en-US" b="1" dirty="0"/>
            <a:t> </a:t>
          </a:r>
          <a:r>
            <a:rPr lang="zh-CN" b="1" dirty="0"/>
            <a:t>的地址</a:t>
          </a:r>
          <a:endParaRPr lang="zh-CN" dirty="0"/>
        </a:p>
      </dgm:t>
    </dgm:pt>
    <dgm:pt modelId="{A3442191-713F-458D-8067-4320D8099574}" type="parTrans" cxnId="{692B91C9-EDE7-482D-BEEE-74E201FD4986}">
      <dgm:prSet/>
      <dgm:spPr/>
      <dgm:t>
        <a:bodyPr/>
        <a:lstStyle/>
        <a:p>
          <a:endParaRPr lang="zh-CN" altLang="en-US"/>
        </a:p>
      </dgm:t>
    </dgm:pt>
    <dgm:pt modelId="{38081129-E8F0-4C59-ABF8-2214BDCDE6B0}" type="sibTrans" cxnId="{692B91C9-EDE7-482D-BEEE-74E201FD4986}">
      <dgm:prSet/>
      <dgm:spPr/>
      <dgm:t>
        <a:bodyPr/>
        <a:lstStyle/>
        <a:p>
          <a:endParaRPr lang="zh-CN" altLang="en-US"/>
        </a:p>
      </dgm:t>
    </dgm:pt>
    <dgm:pt modelId="{7A1A4EC5-80CB-4AE8-ADB1-369726B07257}">
      <dgm:prSet/>
      <dgm:spPr/>
      <dgm:t>
        <a:bodyPr/>
        <a:lstStyle/>
        <a:p>
          <a:r>
            <a:rPr lang="zh-CN" b="1" dirty="0"/>
            <a:t>修改</a:t>
          </a:r>
          <a:r>
            <a:rPr lang="en-US" b="1" dirty="0" err="1"/>
            <a:t>WriteFile</a:t>
          </a:r>
          <a:r>
            <a:rPr lang="zh-CN" b="1" dirty="0"/>
            <a:t>地址处的</a:t>
          </a:r>
          <a:r>
            <a:rPr lang="en-US" altLang="zh-CN" b="1" dirty="0"/>
            <a:t> </a:t>
          </a:r>
          <a:r>
            <a:rPr lang="en-US" b="1" dirty="0"/>
            <a:t>5</a:t>
          </a:r>
          <a:r>
            <a:rPr lang="zh-CN" b="1" dirty="0"/>
            <a:t>个字节的权限属性，使该</a:t>
          </a:r>
          <a:r>
            <a:rPr lang="en-US" altLang="zh-CN" b="1" dirty="0"/>
            <a:t> </a:t>
          </a:r>
          <a:r>
            <a:rPr lang="en-US" b="1" dirty="0"/>
            <a:t>5</a:t>
          </a:r>
          <a:r>
            <a:rPr lang="zh-CN" b="1" dirty="0"/>
            <a:t>个字节可读、可写、可执行</a:t>
          </a:r>
          <a:endParaRPr lang="zh-CN" dirty="0"/>
        </a:p>
      </dgm:t>
    </dgm:pt>
    <dgm:pt modelId="{D9DBD3D3-F8A9-4318-90CA-6B5EE1396B05}" type="parTrans" cxnId="{E227DEAE-7D54-416B-9F7D-35A9E8F1191F}">
      <dgm:prSet/>
      <dgm:spPr/>
      <dgm:t>
        <a:bodyPr/>
        <a:lstStyle/>
        <a:p>
          <a:endParaRPr lang="zh-CN" altLang="en-US"/>
        </a:p>
      </dgm:t>
    </dgm:pt>
    <dgm:pt modelId="{9500E400-D8DC-4100-8744-E7BA0E97B3D7}" type="sibTrans" cxnId="{E227DEAE-7D54-416B-9F7D-35A9E8F1191F}">
      <dgm:prSet/>
      <dgm:spPr/>
      <dgm:t>
        <a:bodyPr/>
        <a:lstStyle/>
        <a:p>
          <a:endParaRPr lang="zh-CN" altLang="en-US"/>
        </a:p>
      </dgm:t>
    </dgm:pt>
    <dgm:pt modelId="{E1E0657E-47E7-4D61-8C42-4654290C9219}">
      <dgm:prSet/>
      <dgm:spPr/>
      <dgm:t>
        <a:bodyPr/>
        <a:lstStyle/>
        <a:p>
          <a:r>
            <a:rPr lang="zh-CN" b="1" dirty="0"/>
            <a:t>保存原始</a:t>
          </a:r>
          <a:r>
            <a:rPr lang="en-US" altLang="zh-CN" b="1" dirty="0"/>
            <a:t> </a:t>
          </a:r>
          <a:r>
            <a:rPr lang="en-US" b="1" dirty="0" err="1"/>
            <a:t>WriteFile</a:t>
          </a:r>
          <a:r>
            <a:rPr lang="en-US" b="1" dirty="0"/>
            <a:t> </a:t>
          </a:r>
          <a:r>
            <a:rPr lang="zh-CN" b="1" dirty="0"/>
            <a:t>函数的</a:t>
          </a:r>
          <a:r>
            <a:rPr lang="en-US" b="1" dirty="0"/>
            <a:t>5</a:t>
          </a:r>
          <a:r>
            <a:rPr lang="zh-CN" b="1" dirty="0"/>
            <a:t>个字节</a:t>
          </a:r>
          <a:endParaRPr lang="zh-CN" dirty="0"/>
        </a:p>
      </dgm:t>
    </dgm:pt>
    <dgm:pt modelId="{C41F4152-7EB3-4D41-8044-C149F84D6489}" type="parTrans" cxnId="{5F54F769-D260-41AE-ACD5-C7CDA274A53A}">
      <dgm:prSet/>
      <dgm:spPr/>
      <dgm:t>
        <a:bodyPr/>
        <a:lstStyle/>
        <a:p>
          <a:endParaRPr lang="zh-CN" altLang="en-US"/>
        </a:p>
      </dgm:t>
    </dgm:pt>
    <dgm:pt modelId="{E5D4922A-EC30-4D7F-B80B-6F73ED7651B9}" type="sibTrans" cxnId="{5F54F769-D260-41AE-ACD5-C7CDA274A53A}">
      <dgm:prSet/>
      <dgm:spPr/>
      <dgm:t>
        <a:bodyPr/>
        <a:lstStyle/>
        <a:p>
          <a:endParaRPr lang="zh-CN" altLang="en-US"/>
        </a:p>
      </dgm:t>
    </dgm:pt>
    <dgm:pt modelId="{BBC98810-F25C-47AA-B6C9-EE25A610AD97}">
      <dgm:prSet/>
      <dgm:spPr/>
      <dgm:t>
        <a:bodyPr/>
        <a:lstStyle/>
        <a:p>
          <a:r>
            <a:rPr lang="zh-CN" b="1"/>
            <a:t>获得自定义函数 </a:t>
          </a:r>
          <a:r>
            <a:rPr lang="en-US" b="1"/>
            <a:t>MyWriteFile </a:t>
          </a:r>
          <a:r>
            <a:rPr lang="zh-CN" b="1"/>
            <a:t>和 </a:t>
          </a:r>
          <a:r>
            <a:rPr lang="en-US" b="1"/>
            <a:t>WriteFile </a:t>
          </a:r>
          <a:r>
            <a:rPr lang="zh-CN" b="1"/>
            <a:t>函数间的偏移，并保存于变量 </a:t>
          </a:r>
          <a:r>
            <a:rPr lang="en-US" b="1"/>
            <a:t>pOffset</a:t>
          </a:r>
          <a:endParaRPr lang="zh-CN"/>
        </a:p>
      </dgm:t>
    </dgm:pt>
    <dgm:pt modelId="{69D20FD4-94BC-4A68-A09F-D13CB8C5B0B1}" type="parTrans" cxnId="{3FFC7A7D-48E4-40CD-9D5C-B03134F40175}">
      <dgm:prSet/>
      <dgm:spPr/>
      <dgm:t>
        <a:bodyPr/>
        <a:lstStyle/>
        <a:p>
          <a:endParaRPr lang="zh-CN" altLang="en-US"/>
        </a:p>
      </dgm:t>
    </dgm:pt>
    <dgm:pt modelId="{B7FEDD3C-56B5-4518-9515-C8E7B8CF80E7}" type="sibTrans" cxnId="{3FFC7A7D-48E4-40CD-9D5C-B03134F40175}">
      <dgm:prSet/>
      <dgm:spPr/>
      <dgm:t>
        <a:bodyPr/>
        <a:lstStyle/>
        <a:p>
          <a:endParaRPr lang="zh-CN" altLang="en-US"/>
        </a:p>
      </dgm:t>
    </dgm:pt>
    <dgm:pt modelId="{7EFFA537-3BA7-426B-AF11-E1C97BFA1FCD}">
      <dgm:prSet/>
      <dgm:spPr/>
      <dgm:t>
        <a:bodyPr/>
        <a:lstStyle/>
        <a:p>
          <a:r>
            <a:rPr lang="zh-CN" b="1"/>
            <a:t>随后，两次调用 </a:t>
          </a:r>
          <a:r>
            <a:rPr lang="en-US" b="1"/>
            <a:t>memcpy </a:t>
          </a:r>
          <a:r>
            <a:rPr lang="zh-CN" b="1"/>
            <a:t>函数以修改 </a:t>
          </a:r>
          <a:r>
            <a:rPr lang="en-US" b="1"/>
            <a:t>WriteFile </a:t>
          </a:r>
          <a:r>
            <a:rPr lang="zh-CN" b="1"/>
            <a:t>起始地址处的</a:t>
          </a:r>
          <a:r>
            <a:rPr lang="en-US" b="1"/>
            <a:t>5</a:t>
          </a:r>
          <a:r>
            <a:rPr lang="zh-CN" b="1"/>
            <a:t>个字节内容</a:t>
          </a:r>
          <a:endParaRPr lang="zh-CN"/>
        </a:p>
      </dgm:t>
    </dgm:pt>
    <dgm:pt modelId="{69CDA63F-A4F2-4049-A4B8-E5592D3FF8E9}" type="parTrans" cxnId="{D0A9409B-8AA4-4524-83A7-21B4A03C5C67}">
      <dgm:prSet/>
      <dgm:spPr/>
      <dgm:t>
        <a:bodyPr/>
        <a:lstStyle/>
        <a:p>
          <a:endParaRPr lang="zh-CN" altLang="en-US"/>
        </a:p>
      </dgm:t>
    </dgm:pt>
    <dgm:pt modelId="{6A1DC7C4-C9CA-4788-9B56-23800DB6F582}" type="sibTrans" cxnId="{D0A9409B-8AA4-4524-83A7-21B4A03C5C67}">
      <dgm:prSet/>
      <dgm:spPr/>
      <dgm:t>
        <a:bodyPr/>
        <a:lstStyle/>
        <a:p>
          <a:endParaRPr lang="zh-CN" altLang="en-US"/>
        </a:p>
      </dgm:t>
    </dgm:pt>
    <dgm:pt modelId="{0A39D128-DF23-40CF-891D-2C23B263E62D}">
      <dgm:prSet/>
      <dgm:spPr/>
      <dgm:t>
        <a:bodyPr/>
        <a:lstStyle/>
        <a:p>
          <a:r>
            <a:rPr lang="zh-CN" b="1"/>
            <a:t>最后，恢复 </a:t>
          </a:r>
          <a:r>
            <a:rPr lang="en-US" b="1"/>
            <a:t>WriteFile </a:t>
          </a:r>
          <a:r>
            <a:rPr lang="zh-CN" b="1"/>
            <a:t>函数起始处的权限属性</a:t>
          </a:r>
          <a:endParaRPr lang="zh-CN"/>
        </a:p>
      </dgm:t>
    </dgm:pt>
    <dgm:pt modelId="{C53A363C-D5C3-498D-8F5F-1348FEDDCACD}" type="parTrans" cxnId="{630AB0C4-FCDB-4716-8510-0FA07BB93C11}">
      <dgm:prSet/>
      <dgm:spPr/>
      <dgm:t>
        <a:bodyPr/>
        <a:lstStyle/>
        <a:p>
          <a:endParaRPr lang="zh-CN" altLang="en-US"/>
        </a:p>
      </dgm:t>
    </dgm:pt>
    <dgm:pt modelId="{C3AD7CD7-7B9D-4033-9740-895F741793F2}" type="sibTrans" cxnId="{630AB0C4-FCDB-4716-8510-0FA07BB93C11}">
      <dgm:prSet/>
      <dgm:spPr/>
      <dgm:t>
        <a:bodyPr/>
        <a:lstStyle/>
        <a:p>
          <a:endParaRPr lang="zh-CN" altLang="en-US"/>
        </a:p>
      </dgm:t>
    </dgm:pt>
    <dgm:pt modelId="{A4A4F9CA-CC63-45DD-BA2B-B96C6B639BE0}" type="pres">
      <dgm:prSet presAssocID="{CC4B96A5-011D-4A57-8EC5-07BD8A6F4FAF}" presName="Name0" presStyleCnt="0">
        <dgm:presLayoutVars>
          <dgm:dir/>
          <dgm:resizeHandles val="exact"/>
        </dgm:presLayoutVars>
      </dgm:prSet>
      <dgm:spPr/>
    </dgm:pt>
    <dgm:pt modelId="{EE55594D-E1DE-44C8-8329-14039E0BF06A}" type="pres">
      <dgm:prSet presAssocID="{CC4B96A5-011D-4A57-8EC5-07BD8A6F4FAF}" presName="fgShape" presStyleLbl="fgShp" presStyleIdx="0" presStyleCnt="1" custScaleY="55555" custLinFactNeighborX="3" custLinFactNeighborY="13889"/>
      <dgm:spPr/>
    </dgm:pt>
    <dgm:pt modelId="{1D007239-128B-406D-9685-3BFDC0078373}" type="pres">
      <dgm:prSet presAssocID="{CC4B96A5-011D-4A57-8EC5-07BD8A6F4FAF}" presName="linComp" presStyleCnt="0"/>
      <dgm:spPr/>
    </dgm:pt>
    <dgm:pt modelId="{790E8A0C-BCF8-44C2-850C-FCBC659FBDB5}" type="pres">
      <dgm:prSet presAssocID="{8AEB5AE4-DFBE-478E-A5C6-A462F5F1CBA0}" presName="compNode" presStyleCnt="0"/>
      <dgm:spPr/>
    </dgm:pt>
    <dgm:pt modelId="{DB7BAC37-7DDA-47AD-BCFA-014AEC0E576F}" type="pres">
      <dgm:prSet presAssocID="{8AEB5AE4-DFBE-478E-A5C6-A462F5F1CBA0}" presName="bkgdShape" presStyleLbl="node1" presStyleIdx="0" presStyleCnt="6"/>
      <dgm:spPr/>
    </dgm:pt>
    <dgm:pt modelId="{1614FBBF-5083-476D-B454-B0831F4D53AD}" type="pres">
      <dgm:prSet presAssocID="{8AEB5AE4-DFBE-478E-A5C6-A462F5F1CBA0}" presName="nodeTx" presStyleLbl="node1" presStyleIdx="0" presStyleCnt="6">
        <dgm:presLayoutVars>
          <dgm:bulletEnabled val="1"/>
        </dgm:presLayoutVars>
      </dgm:prSet>
      <dgm:spPr/>
    </dgm:pt>
    <dgm:pt modelId="{26BB7A3E-5E22-444F-9A52-C324727A150A}" type="pres">
      <dgm:prSet presAssocID="{8AEB5AE4-DFBE-478E-A5C6-A462F5F1CBA0}" presName="invisiNode" presStyleLbl="node1" presStyleIdx="0" presStyleCnt="6"/>
      <dgm:spPr/>
    </dgm:pt>
    <dgm:pt modelId="{BFC92451-8459-47F7-9098-49DF3641B8B4}" type="pres">
      <dgm:prSet presAssocID="{8AEB5AE4-DFBE-478E-A5C6-A462F5F1CBA0}" presName="imagNode" presStyleLbl="fgImgPlace1" presStyleIdx="0" presStyleCnt="6" custLinFactNeighborX="2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带标记的地图 纯色填充"/>
        </a:ext>
      </dgm:extLst>
    </dgm:pt>
    <dgm:pt modelId="{41C90442-FCC7-48C2-9E13-C66EA2ED4E88}" type="pres">
      <dgm:prSet presAssocID="{38081129-E8F0-4C59-ABF8-2214BDCDE6B0}" presName="sibTrans" presStyleLbl="sibTrans2D1" presStyleIdx="0" presStyleCnt="0"/>
      <dgm:spPr/>
    </dgm:pt>
    <dgm:pt modelId="{D55AC25C-378C-49CE-82DB-A4888C579D36}" type="pres">
      <dgm:prSet presAssocID="{7A1A4EC5-80CB-4AE8-ADB1-369726B07257}" presName="compNode" presStyleCnt="0"/>
      <dgm:spPr/>
    </dgm:pt>
    <dgm:pt modelId="{E6C885C8-7B2B-4CB3-832E-CC46C11932BC}" type="pres">
      <dgm:prSet presAssocID="{7A1A4EC5-80CB-4AE8-ADB1-369726B07257}" presName="bkgdShape" presStyleLbl="node1" presStyleIdx="1" presStyleCnt="6" custLinFactNeighborY="-2083"/>
      <dgm:spPr/>
    </dgm:pt>
    <dgm:pt modelId="{7EDC65FC-F4A1-4B91-BCAA-EB48C953ACB7}" type="pres">
      <dgm:prSet presAssocID="{7A1A4EC5-80CB-4AE8-ADB1-369726B07257}" presName="nodeTx" presStyleLbl="node1" presStyleIdx="1" presStyleCnt="6">
        <dgm:presLayoutVars>
          <dgm:bulletEnabled val="1"/>
        </dgm:presLayoutVars>
      </dgm:prSet>
      <dgm:spPr/>
    </dgm:pt>
    <dgm:pt modelId="{620F6712-8984-439A-ACAC-620EE3313F93}" type="pres">
      <dgm:prSet presAssocID="{7A1A4EC5-80CB-4AE8-ADB1-369726B07257}" presName="invisiNode" presStyleLbl="node1" presStyleIdx="1" presStyleCnt="6"/>
      <dgm:spPr/>
    </dgm:pt>
    <dgm:pt modelId="{2C23EA82-3EC5-4D6B-AC90-D55173EFB072}" type="pres">
      <dgm:prSet presAssocID="{7A1A4EC5-80CB-4AE8-ADB1-369726B07257}" presName="imagNode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锁定 纯色填充"/>
        </a:ext>
      </dgm:extLst>
    </dgm:pt>
    <dgm:pt modelId="{0DAE555A-04EA-48DB-BDCD-ADD3EA52B569}" type="pres">
      <dgm:prSet presAssocID="{9500E400-D8DC-4100-8744-E7BA0E97B3D7}" presName="sibTrans" presStyleLbl="sibTrans2D1" presStyleIdx="0" presStyleCnt="0"/>
      <dgm:spPr/>
    </dgm:pt>
    <dgm:pt modelId="{8D27596E-0A41-4E77-BDF4-4401ED7FEF33}" type="pres">
      <dgm:prSet presAssocID="{E1E0657E-47E7-4D61-8C42-4654290C9219}" presName="compNode" presStyleCnt="0"/>
      <dgm:spPr/>
    </dgm:pt>
    <dgm:pt modelId="{7AA3BBD7-B63E-4620-AD5B-4A1AC953217A}" type="pres">
      <dgm:prSet presAssocID="{E1E0657E-47E7-4D61-8C42-4654290C9219}" presName="bkgdShape" presStyleLbl="node1" presStyleIdx="2" presStyleCnt="6"/>
      <dgm:spPr/>
    </dgm:pt>
    <dgm:pt modelId="{BB1E0550-5371-41D8-9A38-EF0CABAB36D5}" type="pres">
      <dgm:prSet presAssocID="{E1E0657E-47E7-4D61-8C42-4654290C9219}" presName="nodeTx" presStyleLbl="node1" presStyleIdx="2" presStyleCnt="6">
        <dgm:presLayoutVars>
          <dgm:bulletEnabled val="1"/>
        </dgm:presLayoutVars>
      </dgm:prSet>
      <dgm:spPr/>
    </dgm:pt>
    <dgm:pt modelId="{00094166-8A03-4D5D-8016-90E16CFF5A34}" type="pres">
      <dgm:prSet presAssocID="{E1E0657E-47E7-4D61-8C42-4654290C9219}" presName="invisiNode" presStyleLbl="node1" presStyleIdx="2" presStyleCnt="6"/>
      <dgm:spPr/>
    </dgm:pt>
    <dgm:pt modelId="{0A14F576-3636-4D5A-A074-FAC78546EA46}" type="pres">
      <dgm:prSet presAssocID="{E1E0657E-47E7-4D61-8C42-4654290C9219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合上的书 纯色填充"/>
        </a:ext>
      </dgm:extLst>
    </dgm:pt>
    <dgm:pt modelId="{056420FC-8147-4F8A-8A75-1D7C616140F9}" type="pres">
      <dgm:prSet presAssocID="{E5D4922A-EC30-4D7F-B80B-6F73ED7651B9}" presName="sibTrans" presStyleLbl="sibTrans2D1" presStyleIdx="0" presStyleCnt="0"/>
      <dgm:spPr/>
    </dgm:pt>
    <dgm:pt modelId="{8B45F5ED-6E90-45F4-A420-6E1B1C7ABCC9}" type="pres">
      <dgm:prSet presAssocID="{BBC98810-F25C-47AA-B6C9-EE25A610AD97}" presName="compNode" presStyleCnt="0"/>
      <dgm:spPr/>
    </dgm:pt>
    <dgm:pt modelId="{31C6B9AF-1612-4F3D-A6A1-0B53A7A52F88}" type="pres">
      <dgm:prSet presAssocID="{BBC98810-F25C-47AA-B6C9-EE25A610AD97}" presName="bkgdShape" presStyleLbl="node1" presStyleIdx="3" presStyleCnt="6"/>
      <dgm:spPr/>
    </dgm:pt>
    <dgm:pt modelId="{C86922F9-9181-45FE-9823-273E7F5EA971}" type="pres">
      <dgm:prSet presAssocID="{BBC98810-F25C-47AA-B6C9-EE25A610AD97}" presName="nodeTx" presStyleLbl="node1" presStyleIdx="3" presStyleCnt="6">
        <dgm:presLayoutVars>
          <dgm:bulletEnabled val="1"/>
        </dgm:presLayoutVars>
      </dgm:prSet>
      <dgm:spPr/>
    </dgm:pt>
    <dgm:pt modelId="{ACC226C6-91C8-4DBE-86FE-D46740909F3F}" type="pres">
      <dgm:prSet presAssocID="{BBC98810-F25C-47AA-B6C9-EE25A610AD97}" presName="invisiNode" presStyleLbl="node1" presStyleIdx="3" presStyleCnt="6"/>
      <dgm:spPr/>
    </dgm:pt>
    <dgm:pt modelId="{AEDD35CE-9E8B-4BD4-953A-5FF58E59CFFD}" type="pres">
      <dgm:prSet presAssocID="{BBC98810-F25C-47AA-B6C9-EE25A610AD97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标尺 纯色填充"/>
        </a:ext>
      </dgm:extLst>
    </dgm:pt>
    <dgm:pt modelId="{113814BE-1283-43B6-BA48-307228D2256E}" type="pres">
      <dgm:prSet presAssocID="{B7FEDD3C-56B5-4518-9515-C8E7B8CF80E7}" presName="sibTrans" presStyleLbl="sibTrans2D1" presStyleIdx="0" presStyleCnt="0"/>
      <dgm:spPr/>
    </dgm:pt>
    <dgm:pt modelId="{A1E29844-A1E4-4CCA-9874-B6737C52762F}" type="pres">
      <dgm:prSet presAssocID="{7EFFA537-3BA7-426B-AF11-E1C97BFA1FCD}" presName="compNode" presStyleCnt="0"/>
      <dgm:spPr/>
    </dgm:pt>
    <dgm:pt modelId="{6D78DF61-B48A-449B-9A5E-BF83E511B7A4}" type="pres">
      <dgm:prSet presAssocID="{7EFFA537-3BA7-426B-AF11-E1C97BFA1FCD}" presName="bkgdShape" presStyleLbl="node1" presStyleIdx="4" presStyleCnt="6"/>
      <dgm:spPr/>
    </dgm:pt>
    <dgm:pt modelId="{39F8B36B-0EAF-4602-B376-E6C8CB353F49}" type="pres">
      <dgm:prSet presAssocID="{7EFFA537-3BA7-426B-AF11-E1C97BFA1FCD}" presName="nodeTx" presStyleLbl="node1" presStyleIdx="4" presStyleCnt="6">
        <dgm:presLayoutVars>
          <dgm:bulletEnabled val="1"/>
        </dgm:presLayoutVars>
      </dgm:prSet>
      <dgm:spPr/>
    </dgm:pt>
    <dgm:pt modelId="{D117FEE2-BEAB-43B8-9A8F-3BD4CAD01CFE}" type="pres">
      <dgm:prSet presAssocID="{7EFFA537-3BA7-426B-AF11-E1C97BFA1FCD}" presName="invisiNode" presStyleLbl="node1" presStyleIdx="4" presStyleCnt="6"/>
      <dgm:spPr/>
    </dgm:pt>
    <dgm:pt modelId="{9A427DB6-3445-4A53-A3D4-DC9F29A48798}" type="pres">
      <dgm:prSet presAssocID="{7EFFA537-3BA7-426B-AF11-E1C97BFA1FCD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铅笔 纯色填充"/>
        </a:ext>
      </dgm:extLst>
    </dgm:pt>
    <dgm:pt modelId="{517C73FD-F556-428B-9FFA-8EA851B7D4D0}" type="pres">
      <dgm:prSet presAssocID="{6A1DC7C4-C9CA-4788-9B56-23800DB6F582}" presName="sibTrans" presStyleLbl="sibTrans2D1" presStyleIdx="0" presStyleCnt="0"/>
      <dgm:spPr/>
    </dgm:pt>
    <dgm:pt modelId="{54F038EB-B8D6-4514-B754-5D88467F4631}" type="pres">
      <dgm:prSet presAssocID="{0A39D128-DF23-40CF-891D-2C23B263E62D}" presName="compNode" presStyleCnt="0"/>
      <dgm:spPr/>
    </dgm:pt>
    <dgm:pt modelId="{BB59AA98-0961-4444-8A69-2BAB5FBD8A91}" type="pres">
      <dgm:prSet presAssocID="{0A39D128-DF23-40CF-891D-2C23B263E62D}" presName="bkgdShape" presStyleLbl="node1" presStyleIdx="5" presStyleCnt="6"/>
      <dgm:spPr/>
    </dgm:pt>
    <dgm:pt modelId="{82E563CD-3FBE-4FC6-93B1-D94179AEE52D}" type="pres">
      <dgm:prSet presAssocID="{0A39D128-DF23-40CF-891D-2C23B263E62D}" presName="nodeTx" presStyleLbl="node1" presStyleIdx="5" presStyleCnt="6">
        <dgm:presLayoutVars>
          <dgm:bulletEnabled val="1"/>
        </dgm:presLayoutVars>
      </dgm:prSet>
      <dgm:spPr/>
    </dgm:pt>
    <dgm:pt modelId="{976B3ADB-722D-427F-82A1-18D0BB8A5BCC}" type="pres">
      <dgm:prSet presAssocID="{0A39D128-DF23-40CF-891D-2C23B263E62D}" presName="invisiNode" presStyleLbl="node1" presStyleIdx="5" presStyleCnt="6"/>
      <dgm:spPr/>
    </dgm:pt>
    <dgm:pt modelId="{B886214D-366C-41E9-AFA2-BBB716FF01BE}" type="pres">
      <dgm:prSet presAssocID="{0A39D128-DF23-40CF-891D-2C23B263E62D}" presName="imagNode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箭头循环 纯色填充"/>
        </a:ext>
      </dgm:extLst>
    </dgm:pt>
  </dgm:ptLst>
  <dgm:cxnLst>
    <dgm:cxn modelId="{6AB42E0D-3CBC-4848-839B-04A594BA40CC}" type="presOf" srcId="{7A1A4EC5-80CB-4AE8-ADB1-369726B07257}" destId="{7EDC65FC-F4A1-4B91-BCAA-EB48C953ACB7}" srcOrd="1" destOrd="0" presId="urn:microsoft.com/office/officeart/2005/8/layout/hList7"/>
    <dgm:cxn modelId="{6A7B131D-379D-410A-9623-D2873B9C083D}" type="presOf" srcId="{CC4B96A5-011D-4A57-8EC5-07BD8A6F4FAF}" destId="{A4A4F9CA-CC63-45DD-BA2B-B96C6B639BE0}" srcOrd="0" destOrd="0" presId="urn:microsoft.com/office/officeart/2005/8/layout/hList7"/>
    <dgm:cxn modelId="{87801124-2E98-42A4-9A1A-1EE4CE7DE4D0}" type="presOf" srcId="{9500E400-D8DC-4100-8744-E7BA0E97B3D7}" destId="{0DAE555A-04EA-48DB-BDCD-ADD3EA52B569}" srcOrd="0" destOrd="0" presId="urn:microsoft.com/office/officeart/2005/8/layout/hList7"/>
    <dgm:cxn modelId="{DD804436-06AB-492E-B4C0-637D7E70273C}" type="presOf" srcId="{7EFFA537-3BA7-426B-AF11-E1C97BFA1FCD}" destId="{6D78DF61-B48A-449B-9A5E-BF83E511B7A4}" srcOrd="0" destOrd="0" presId="urn:microsoft.com/office/officeart/2005/8/layout/hList7"/>
    <dgm:cxn modelId="{3303E637-8AE5-4CBA-AB8D-6CF9D4226B04}" type="presOf" srcId="{E5D4922A-EC30-4D7F-B80B-6F73ED7651B9}" destId="{056420FC-8147-4F8A-8A75-1D7C616140F9}" srcOrd="0" destOrd="0" presId="urn:microsoft.com/office/officeart/2005/8/layout/hList7"/>
    <dgm:cxn modelId="{5F54F769-D260-41AE-ACD5-C7CDA274A53A}" srcId="{CC4B96A5-011D-4A57-8EC5-07BD8A6F4FAF}" destId="{E1E0657E-47E7-4D61-8C42-4654290C9219}" srcOrd="2" destOrd="0" parTransId="{C41F4152-7EB3-4D41-8044-C149F84D6489}" sibTransId="{E5D4922A-EC30-4D7F-B80B-6F73ED7651B9}"/>
    <dgm:cxn modelId="{C1445E4D-65FE-4F96-8297-906F9BCDACF1}" type="presOf" srcId="{6A1DC7C4-C9CA-4788-9B56-23800DB6F582}" destId="{517C73FD-F556-428B-9FFA-8EA851B7D4D0}" srcOrd="0" destOrd="0" presId="urn:microsoft.com/office/officeart/2005/8/layout/hList7"/>
    <dgm:cxn modelId="{AE248258-81C6-4E34-B1DD-E9B72D902EA0}" type="presOf" srcId="{E1E0657E-47E7-4D61-8C42-4654290C9219}" destId="{BB1E0550-5371-41D8-9A38-EF0CABAB36D5}" srcOrd="1" destOrd="0" presId="urn:microsoft.com/office/officeart/2005/8/layout/hList7"/>
    <dgm:cxn modelId="{3FFC7A7D-48E4-40CD-9D5C-B03134F40175}" srcId="{CC4B96A5-011D-4A57-8EC5-07BD8A6F4FAF}" destId="{BBC98810-F25C-47AA-B6C9-EE25A610AD97}" srcOrd="3" destOrd="0" parTransId="{69D20FD4-94BC-4A68-A09F-D13CB8C5B0B1}" sibTransId="{B7FEDD3C-56B5-4518-9515-C8E7B8CF80E7}"/>
    <dgm:cxn modelId="{56FEA57E-D821-45A3-A6E8-27ACEE7CD427}" type="presOf" srcId="{7EFFA537-3BA7-426B-AF11-E1C97BFA1FCD}" destId="{39F8B36B-0EAF-4602-B376-E6C8CB353F49}" srcOrd="1" destOrd="0" presId="urn:microsoft.com/office/officeart/2005/8/layout/hList7"/>
    <dgm:cxn modelId="{28165C84-FEA7-4758-9F20-8623789D10E1}" type="presOf" srcId="{E1E0657E-47E7-4D61-8C42-4654290C9219}" destId="{7AA3BBD7-B63E-4620-AD5B-4A1AC953217A}" srcOrd="0" destOrd="0" presId="urn:microsoft.com/office/officeart/2005/8/layout/hList7"/>
    <dgm:cxn modelId="{004FDE87-F175-44CE-9EE7-28CD8D4FBA21}" type="presOf" srcId="{0A39D128-DF23-40CF-891D-2C23B263E62D}" destId="{BB59AA98-0961-4444-8A69-2BAB5FBD8A91}" srcOrd="0" destOrd="0" presId="urn:microsoft.com/office/officeart/2005/8/layout/hList7"/>
    <dgm:cxn modelId="{AEC60E89-1BF9-4200-93C9-8289DE10FD16}" type="presOf" srcId="{B7FEDD3C-56B5-4518-9515-C8E7B8CF80E7}" destId="{113814BE-1283-43B6-BA48-307228D2256E}" srcOrd="0" destOrd="0" presId="urn:microsoft.com/office/officeart/2005/8/layout/hList7"/>
    <dgm:cxn modelId="{2712278F-53ED-4427-B329-9E3B2719CE9F}" type="presOf" srcId="{8AEB5AE4-DFBE-478E-A5C6-A462F5F1CBA0}" destId="{1614FBBF-5083-476D-B454-B0831F4D53AD}" srcOrd="1" destOrd="0" presId="urn:microsoft.com/office/officeart/2005/8/layout/hList7"/>
    <dgm:cxn modelId="{D0A9409B-8AA4-4524-83A7-21B4A03C5C67}" srcId="{CC4B96A5-011D-4A57-8EC5-07BD8A6F4FAF}" destId="{7EFFA537-3BA7-426B-AF11-E1C97BFA1FCD}" srcOrd="4" destOrd="0" parTransId="{69CDA63F-A4F2-4049-A4B8-E5592D3FF8E9}" sibTransId="{6A1DC7C4-C9CA-4788-9B56-23800DB6F582}"/>
    <dgm:cxn modelId="{656AE8A2-95D4-48E3-854D-7C55C0D969FC}" type="presOf" srcId="{38081129-E8F0-4C59-ABF8-2214BDCDE6B0}" destId="{41C90442-FCC7-48C2-9E13-C66EA2ED4E88}" srcOrd="0" destOrd="0" presId="urn:microsoft.com/office/officeart/2005/8/layout/hList7"/>
    <dgm:cxn modelId="{E227DEAE-7D54-416B-9F7D-35A9E8F1191F}" srcId="{CC4B96A5-011D-4A57-8EC5-07BD8A6F4FAF}" destId="{7A1A4EC5-80CB-4AE8-ADB1-369726B07257}" srcOrd="1" destOrd="0" parTransId="{D9DBD3D3-F8A9-4318-90CA-6B5EE1396B05}" sibTransId="{9500E400-D8DC-4100-8744-E7BA0E97B3D7}"/>
    <dgm:cxn modelId="{252772B4-4FD4-4C93-8F4F-19E0ED4C4D69}" type="presOf" srcId="{8AEB5AE4-DFBE-478E-A5C6-A462F5F1CBA0}" destId="{DB7BAC37-7DDA-47AD-BCFA-014AEC0E576F}" srcOrd="0" destOrd="0" presId="urn:microsoft.com/office/officeart/2005/8/layout/hList7"/>
    <dgm:cxn modelId="{630AB0C4-FCDB-4716-8510-0FA07BB93C11}" srcId="{CC4B96A5-011D-4A57-8EC5-07BD8A6F4FAF}" destId="{0A39D128-DF23-40CF-891D-2C23B263E62D}" srcOrd="5" destOrd="0" parTransId="{C53A363C-D5C3-498D-8F5F-1348FEDDCACD}" sibTransId="{C3AD7CD7-7B9D-4033-9740-895F741793F2}"/>
    <dgm:cxn modelId="{692B91C9-EDE7-482D-BEEE-74E201FD4986}" srcId="{CC4B96A5-011D-4A57-8EC5-07BD8A6F4FAF}" destId="{8AEB5AE4-DFBE-478E-A5C6-A462F5F1CBA0}" srcOrd="0" destOrd="0" parTransId="{A3442191-713F-458D-8067-4320D8099574}" sibTransId="{38081129-E8F0-4C59-ABF8-2214BDCDE6B0}"/>
    <dgm:cxn modelId="{8C070BCE-ED13-46DB-90A6-57187C6AEB4D}" type="presOf" srcId="{7A1A4EC5-80CB-4AE8-ADB1-369726B07257}" destId="{E6C885C8-7B2B-4CB3-832E-CC46C11932BC}" srcOrd="0" destOrd="0" presId="urn:microsoft.com/office/officeart/2005/8/layout/hList7"/>
    <dgm:cxn modelId="{B73350D1-879A-4417-A71F-AA75DF6F0063}" type="presOf" srcId="{BBC98810-F25C-47AA-B6C9-EE25A610AD97}" destId="{31C6B9AF-1612-4F3D-A6A1-0B53A7A52F88}" srcOrd="0" destOrd="0" presId="urn:microsoft.com/office/officeart/2005/8/layout/hList7"/>
    <dgm:cxn modelId="{8368A4DE-E2D9-4849-99A0-312937BA50C9}" type="presOf" srcId="{BBC98810-F25C-47AA-B6C9-EE25A610AD97}" destId="{C86922F9-9181-45FE-9823-273E7F5EA971}" srcOrd="1" destOrd="0" presId="urn:microsoft.com/office/officeart/2005/8/layout/hList7"/>
    <dgm:cxn modelId="{9B29C8F1-6EDB-43C2-9F3C-C11A958F764F}" type="presOf" srcId="{0A39D128-DF23-40CF-891D-2C23B263E62D}" destId="{82E563CD-3FBE-4FC6-93B1-D94179AEE52D}" srcOrd="1" destOrd="0" presId="urn:microsoft.com/office/officeart/2005/8/layout/hList7"/>
    <dgm:cxn modelId="{65307576-68AD-411F-A9C2-9A1AF44648D8}" type="presParOf" srcId="{A4A4F9CA-CC63-45DD-BA2B-B96C6B639BE0}" destId="{EE55594D-E1DE-44C8-8329-14039E0BF06A}" srcOrd="0" destOrd="0" presId="urn:microsoft.com/office/officeart/2005/8/layout/hList7"/>
    <dgm:cxn modelId="{3E42A05C-67DD-452F-8397-4A1AFD775316}" type="presParOf" srcId="{A4A4F9CA-CC63-45DD-BA2B-B96C6B639BE0}" destId="{1D007239-128B-406D-9685-3BFDC0078373}" srcOrd="1" destOrd="0" presId="urn:microsoft.com/office/officeart/2005/8/layout/hList7"/>
    <dgm:cxn modelId="{AAD0AD47-8C28-4042-8825-651F60F0FC9C}" type="presParOf" srcId="{1D007239-128B-406D-9685-3BFDC0078373}" destId="{790E8A0C-BCF8-44C2-850C-FCBC659FBDB5}" srcOrd="0" destOrd="0" presId="urn:microsoft.com/office/officeart/2005/8/layout/hList7"/>
    <dgm:cxn modelId="{4A55CDB5-CB09-43F3-AEAF-DEA500BF0230}" type="presParOf" srcId="{790E8A0C-BCF8-44C2-850C-FCBC659FBDB5}" destId="{DB7BAC37-7DDA-47AD-BCFA-014AEC0E576F}" srcOrd="0" destOrd="0" presId="urn:microsoft.com/office/officeart/2005/8/layout/hList7"/>
    <dgm:cxn modelId="{C68ED5E3-CD64-4D89-88CD-63A762F40544}" type="presParOf" srcId="{790E8A0C-BCF8-44C2-850C-FCBC659FBDB5}" destId="{1614FBBF-5083-476D-B454-B0831F4D53AD}" srcOrd="1" destOrd="0" presId="urn:microsoft.com/office/officeart/2005/8/layout/hList7"/>
    <dgm:cxn modelId="{1C897AE8-0C3E-430C-8A96-291C6813932A}" type="presParOf" srcId="{790E8A0C-BCF8-44C2-850C-FCBC659FBDB5}" destId="{26BB7A3E-5E22-444F-9A52-C324727A150A}" srcOrd="2" destOrd="0" presId="urn:microsoft.com/office/officeart/2005/8/layout/hList7"/>
    <dgm:cxn modelId="{C88D3B3F-D036-4D3D-9A98-8D6220E0C878}" type="presParOf" srcId="{790E8A0C-BCF8-44C2-850C-FCBC659FBDB5}" destId="{BFC92451-8459-47F7-9098-49DF3641B8B4}" srcOrd="3" destOrd="0" presId="urn:microsoft.com/office/officeart/2005/8/layout/hList7"/>
    <dgm:cxn modelId="{C358AC3A-026A-427C-A48E-E234A8C78B7C}" type="presParOf" srcId="{1D007239-128B-406D-9685-3BFDC0078373}" destId="{41C90442-FCC7-48C2-9E13-C66EA2ED4E88}" srcOrd="1" destOrd="0" presId="urn:microsoft.com/office/officeart/2005/8/layout/hList7"/>
    <dgm:cxn modelId="{ACD64F0A-15BF-4B55-AD61-4D334D3D6CE2}" type="presParOf" srcId="{1D007239-128B-406D-9685-3BFDC0078373}" destId="{D55AC25C-378C-49CE-82DB-A4888C579D36}" srcOrd="2" destOrd="0" presId="urn:microsoft.com/office/officeart/2005/8/layout/hList7"/>
    <dgm:cxn modelId="{CD048B72-95A0-4A73-95F9-70D5252E3456}" type="presParOf" srcId="{D55AC25C-378C-49CE-82DB-A4888C579D36}" destId="{E6C885C8-7B2B-4CB3-832E-CC46C11932BC}" srcOrd="0" destOrd="0" presId="urn:microsoft.com/office/officeart/2005/8/layout/hList7"/>
    <dgm:cxn modelId="{B74158B7-ED5B-4F67-9ACA-0D75662988CB}" type="presParOf" srcId="{D55AC25C-378C-49CE-82DB-A4888C579D36}" destId="{7EDC65FC-F4A1-4B91-BCAA-EB48C953ACB7}" srcOrd="1" destOrd="0" presId="urn:microsoft.com/office/officeart/2005/8/layout/hList7"/>
    <dgm:cxn modelId="{83F2383B-B7F0-4B4C-ADE4-BF3E981AF005}" type="presParOf" srcId="{D55AC25C-378C-49CE-82DB-A4888C579D36}" destId="{620F6712-8984-439A-ACAC-620EE3313F93}" srcOrd="2" destOrd="0" presId="urn:microsoft.com/office/officeart/2005/8/layout/hList7"/>
    <dgm:cxn modelId="{E2D7CD60-838A-422D-8FF9-CBDF5AA6892B}" type="presParOf" srcId="{D55AC25C-378C-49CE-82DB-A4888C579D36}" destId="{2C23EA82-3EC5-4D6B-AC90-D55173EFB072}" srcOrd="3" destOrd="0" presId="urn:microsoft.com/office/officeart/2005/8/layout/hList7"/>
    <dgm:cxn modelId="{EBEF6C55-4E95-4F22-B493-F51CA744287E}" type="presParOf" srcId="{1D007239-128B-406D-9685-3BFDC0078373}" destId="{0DAE555A-04EA-48DB-BDCD-ADD3EA52B569}" srcOrd="3" destOrd="0" presId="urn:microsoft.com/office/officeart/2005/8/layout/hList7"/>
    <dgm:cxn modelId="{5FF26148-94D2-4570-86E3-FAA693230DF6}" type="presParOf" srcId="{1D007239-128B-406D-9685-3BFDC0078373}" destId="{8D27596E-0A41-4E77-BDF4-4401ED7FEF33}" srcOrd="4" destOrd="0" presId="urn:microsoft.com/office/officeart/2005/8/layout/hList7"/>
    <dgm:cxn modelId="{E9430CA1-61C6-499D-9F0E-FC17CF98A8F8}" type="presParOf" srcId="{8D27596E-0A41-4E77-BDF4-4401ED7FEF33}" destId="{7AA3BBD7-B63E-4620-AD5B-4A1AC953217A}" srcOrd="0" destOrd="0" presId="urn:microsoft.com/office/officeart/2005/8/layout/hList7"/>
    <dgm:cxn modelId="{802E1D66-63E8-4224-A7F7-2A84D4A54AD5}" type="presParOf" srcId="{8D27596E-0A41-4E77-BDF4-4401ED7FEF33}" destId="{BB1E0550-5371-41D8-9A38-EF0CABAB36D5}" srcOrd="1" destOrd="0" presId="urn:microsoft.com/office/officeart/2005/8/layout/hList7"/>
    <dgm:cxn modelId="{A2CC3D5B-77A0-42B6-8251-1CBE015FF145}" type="presParOf" srcId="{8D27596E-0A41-4E77-BDF4-4401ED7FEF33}" destId="{00094166-8A03-4D5D-8016-90E16CFF5A34}" srcOrd="2" destOrd="0" presId="urn:microsoft.com/office/officeart/2005/8/layout/hList7"/>
    <dgm:cxn modelId="{10A97397-F433-4B50-9C32-E8C155612D11}" type="presParOf" srcId="{8D27596E-0A41-4E77-BDF4-4401ED7FEF33}" destId="{0A14F576-3636-4D5A-A074-FAC78546EA46}" srcOrd="3" destOrd="0" presId="urn:microsoft.com/office/officeart/2005/8/layout/hList7"/>
    <dgm:cxn modelId="{BFA0F44D-0559-4FCB-8C68-67FB75D9FC95}" type="presParOf" srcId="{1D007239-128B-406D-9685-3BFDC0078373}" destId="{056420FC-8147-4F8A-8A75-1D7C616140F9}" srcOrd="5" destOrd="0" presId="urn:microsoft.com/office/officeart/2005/8/layout/hList7"/>
    <dgm:cxn modelId="{0FD2DED1-5EE9-4438-8B2B-726D9FC6FB5F}" type="presParOf" srcId="{1D007239-128B-406D-9685-3BFDC0078373}" destId="{8B45F5ED-6E90-45F4-A420-6E1B1C7ABCC9}" srcOrd="6" destOrd="0" presId="urn:microsoft.com/office/officeart/2005/8/layout/hList7"/>
    <dgm:cxn modelId="{88AE3AE6-D178-498F-B0D8-F285BCABF67A}" type="presParOf" srcId="{8B45F5ED-6E90-45F4-A420-6E1B1C7ABCC9}" destId="{31C6B9AF-1612-4F3D-A6A1-0B53A7A52F88}" srcOrd="0" destOrd="0" presId="urn:microsoft.com/office/officeart/2005/8/layout/hList7"/>
    <dgm:cxn modelId="{28893657-0E6F-4A3E-B39F-00FF40241DBD}" type="presParOf" srcId="{8B45F5ED-6E90-45F4-A420-6E1B1C7ABCC9}" destId="{C86922F9-9181-45FE-9823-273E7F5EA971}" srcOrd="1" destOrd="0" presId="urn:microsoft.com/office/officeart/2005/8/layout/hList7"/>
    <dgm:cxn modelId="{F111AD73-3314-4B8B-9470-9827F79BA1A7}" type="presParOf" srcId="{8B45F5ED-6E90-45F4-A420-6E1B1C7ABCC9}" destId="{ACC226C6-91C8-4DBE-86FE-D46740909F3F}" srcOrd="2" destOrd="0" presId="urn:microsoft.com/office/officeart/2005/8/layout/hList7"/>
    <dgm:cxn modelId="{98F8CD47-4400-4E2F-8BDC-0C4730E3D68D}" type="presParOf" srcId="{8B45F5ED-6E90-45F4-A420-6E1B1C7ABCC9}" destId="{AEDD35CE-9E8B-4BD4-953A-5FF58E59CFFD}" srcOrd="3" destOrd="0" presId="urn:microsoft.com/office/officeart/2005/8/layout/hList7"/>
    <dgm:cxn modelId="{67D256BA-E1AF-4AE0-B16C-7DE11551863A}" type="presParOf" srcId="{1D007239-128B-406D-9685-3BFDC0078373}" destId="{113814BE-1283-43B6-BA48-307228D2256E}" srcOrd="7" destOrd="0" presId="urn:microsoft.com/office/officeart/2005/8/layout/hList7"/>
    <dgm:cxn modelId="{5B7B4E91-DB12-4321-BA86-4960BB41C5F2}" type="presParOf" srcId="{1D007239-128B-406D-9685-3BFDC0078373}" destId="{A1E29844-A1E4-4CCA-9874-B6737C52762F}" srcOrd="8" destOrd="0" presId="urn:microsoft.com/office/officeart/2005/8/layout/hList7"/>
    <dgm:cxn modelId="{AF47096E-0E21-49D7-80A5-AFCB02E7CBE3}" type="presParOf" srcId="{A1E29844-A1E4-4CCA-9874-B6737C52762F}" destId="{6D78DF61-B48A-449B-9A5E-BF83E511B7A4}" srcOrd="0" destOrd="0" presId="urn:microsoft.com/office/officeart/2005/8/layout/hList7"/>
    <dgm:cxn modelId="{744F9ED3-6484-4D44-A473-374A27BF6175}" type="presParOf" srcId="{A1E29844-A1E4-4CCA-9874-B6737C52762F}" destId="{39F8B36B-0EAF-4602-B376-E6C8CB353F49}" srcOrd="1" destOrd="0" presId="urn:microsoft.com/office/officeart/2005/8/layout/hList7"/>
    <dgm:cxn modelId="{53F1CAB2-7097-4A53-818C-98D4E8B3447B}" type="presParOf" srcId="{A1E29844-A1E4-4CCA-9874-B6737C52762F}" destId="{D117FEE2-BEAB-43B8-9A8F-3BD4CAD01CFE}" srcOrd="2" destOrd="0" presId="urn:microsoft.com/office/officeart/2005/8/layout/hList7"/>
    <dgm:cxn modelId="{1C10B1C7-CBEC-4C59-BA38-7B3858511510}" type="presParOf" srcId="{A1E29844-A1E4-4CCA-9874-B6737C52762F}" destId="{9A427DB6-3445-4A53-A3D4-DC9F29A48798}" srcOrd="3" destOrd="0" presId="urn:microsoft.com/office/officeart/2005/8/layout/hList7"/>
    <dgm:cxn modelId="{DC2FB7BC-F68C-4BB7-BE26-D8A9B2F6F12B}" type="presParOf" srcId="{1D007239-128B-406D-9685-3BFDC0078373}" destId="{517C73FD-F556-428B-9FFA-8EA851B7D4D0}" srcOrd="9" destOrd="0" presId="urn:microsoft.com/office/officeart/2005/8/layout/hList7"/>
    <dgm:cxn modelId="{D9AF0C53-0E51-4520-876B-7638B96665BE}" type="presParOf" srcId="{1D007239-128B-406D-9685-3BFDC0078373}" destId="{54F038EB-B8D6-4514-B754-5D88467F4631}" srcOrd="10" destOrd="0" presId="urn:microsoft.com/office/officeart/2005/8/layout/hList7"/>
    <dgm:cxn modelId="{CAB8CC83-1D8D-4674-A868-FB7E99ED0A2D}" type="presParOf" srcId="{54F038EB-B8D6-4514-B754-5D88467F4631}" destId="{BB59AA98-0961-4444-8A69-2BAB5FBD8A91}" srcOrd="0" destOrd="0" presId="urn:microsoft.com/office/officeart/2005/8/layout/hList7"/>
    <dgm:cxn modelId="{194297C6-07E5-46F2-B6D7-787E7101B0C9}" type="presParOf" srcId="{54F038EB-B8D6-4514-B754-5D88467F4631}" destId="{82E563CD-3FBE-4FC6-93B1-D94179AEE52D}" srcOrd="1" destOrd="0" presId="urn:microsoft.com/office/officeart/2005/8/layout/hList7"/>
    <dgm:cxn modelId="{A2452306-A27F-43D6-BA1D-1BFACB78FB79}" type="presParOf" srcId="{54F038EB-B8D6-4514-B754-5D88467F4631}" destId="{976B3ADB-722D-427F-82A1-18D0BB8A5BCC}" srcOrd="2" destOrd="0" presId="urn:microsoft.com/office/officeart/2005/8/layout/hList7"/>
    <dgm:cxn modelId="{B23E4D22-AEC7-47DF-A44D-14393A984129}" type="presParOf" srcId="{54F038EB-B8D6-4514-B754-5D88467F4631}" destId="{B886214D-366C-41E9-AFA2-BBB716FF01B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D0C86-A393-4C0E-B19D-0CA414A4EB84}">
      <dsp:nvSpPr>
        <dsp:cNvPr id="0" name=""/>
        <dsp:cNvSpPr/>
      </dsp:nvSpPr>
      <dsp:spPr>
        <a:xfrm>
          <a:off x="4397081" y="1521283"/>
          <a:ext cx="3300692" cy="523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824"/>
              </a:lnTo>
              <a:lnTo>
                <a:pt x="3300692" y="356824"/>
              </a:lnTo>
              <a:lnTo>
                <a:pt x="3300692" y="5236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C6FD5-9700-40BE-8D83-A05B1D51C027}">
      <dsp:nvSpPr>
        <dsp:cNvPr id="0" name=""/>
        <dsp:cNvSpPr/>
      </dsp:nvSpPr>
      <dsp:spPr>
        <a:xfrm>
          <a:off x="4397081" y="1521283"/>
          <a:ext cx="904142" cy="523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824"/>
              </a:lnTo>
              <a:lnTo>
                <a:pt x="904142" y="356824"/>
              </a:lnTo>
              <a:lnTo>
                <a:pt x="904142" y="5236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8C3A9-2532-4C70-B32B-183CFC022F90}">
      <dsp:nvSpPr>
        <dsp:cNvPr id="0" name=""/>
        <dsp:cNvSpPr/>
      </dsp:nvSpPr>
      <dsp:spPr>
        <a:xfrm>
          <a:off x="3100761" y="1521283"/>
          <a:ext cx="1296319" cy="523609"/>
        </a:xfrm>
        <a:custGeom>
          <a:avLst/>
          <a:gdLst/>
          <a:ahLst/>
          <a:cxnLst/>
          <a:rect l="0" t="0" r="0" b="0"/>
          <a:pathLst>
            <a:path>
              <a:moveTo>
                <a:pt x="1296319" y="0"/>
              </a:moveTo>
              <a:lnTo>
                <a:pt x="1296319" y="356824"/>
              </a:lnTo>
              <a:lnTo>
                <a:pt x="0" y="356824"/>
              </a:lnTo>
              <a:lnTo>
                <a:pt x="0" y="5236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27979-E04D-46C0-AD05-9705518FC975}">
      <dsp:nvSpPr>
        <dsp:cNvPr id="0" name=""/>
        <dsp:cNvSpPr/>
      </dsp:nvSpPr>
      <dsp:spPr>
        <a:xfrm>
          <a:off x="900300" y="1521283"/>
          <a:ext cx="3496780" cy="523609"/>
        </a:xfrm>
        <a:custGeom>
          <a:avLst/>
          <a:gdLst/>
          <a:ahLst/>
          <a:cxnLst/>
          <a:rect l="0" t="0" r="0" b="0"/>
          <a:pathLst>
            <a:path>
              <a:moveTo>
                <a:pt x="3496780" y="0"/>
              </a:moveTo>
              <a:lnTo>
                <a:pt x="3496780" y="356824"/>
              </a:lnTo>
              <a:lnTo>
                <a:pt x="0" y="356824"/>
              </a:lnTo>
              <a:lnTo>
                <a:pt x="0" y="5236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47777-0033-4DA0-BF49-2A67543C81ED}">
      <dsp:nvSpPr>
        <dsp:cNvPr id="0" name=""/>
        <dsp:cNvSpPr/>
      </dsp:nvSpPr>
      <dsp:spPr>
        <a:xfrm>
          <a:off x="3414965" y="378043"/>
          <a:ext cx="1964230" cy="1143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0CFA0-1523-4354-A583-0B2B04111BEF}">
      <dsp:nvSpPr>
        <dsp:cNvPr id="0" name=""/>
        <dsp:cNvSpPr/>
      </dsp:nvSpPr>
      <dsp:spPr>
        <a:xfrm>
          <a:off x="3615007" y="568083"/>
          <a:ext cx="1964230" cy="1143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API Hook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+mn-lt"/>
              <a:ea typeface="+mn-ea"/>
              <a:cs typeface="+mn-ea"/>
              <a:sym typeface="+mn-lt"/>
            </a:rPr>
            <a:t>一般的</a:t>
          </a:r>
          <a:r>
            <a:rPr lang="zh-CN" sz="18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实现步骤</a:t>
          </a:r>
          <a:endParaRPr lang="zh-CN" sz="1800" kern="1200" dirty="0">
            <a:solidFill>
              <a:srgbClr val="FF0000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3648491" y="601567"/>
        <a:ext cx="1897262" cy="1076271"/>
      </dsp:txXfrm>
    </dsp:sp>
    <dsp:sp modelId="{2B868BBD-B0BA-4BDB-9CD6-58F5398A4813}">
      <dsp:nvSpPr>
        <dsp:cNvPr id="0" name=""/>
        <dsp:cNvSpPr/>
      </dsp:nvSpPr>
      <dsp:spPr>
        <a:xfrm>
          <a:off x="111" y="2044893"/>
          <a:ext cx="1800377" cy="11432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4142D-DD8C-40D6-BDFB-8C8944CFE6AA}">
      <dsp:nvSpPr>
        <dsp:cNvPr id="0" name=""/>
        <dsp:cNvSpPr/>
      </dsp:nvSpPr>
      <dsp:spPr>
        <a:xfrm>
          <a:off x="200153" y="2234932"/>
          <a:ext cx="1800377" cy="1143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1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步，获取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的</a:t>
          </a:r>
          <a:endParaRPr lang="en-US" altLang="zh-CN" sz="1400" b="1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solidFill>
                <a:srgbClr val="0000FF"/>
              </a:solidFill>
              <a:latin typeface="+mn-lt"/>
              <a:ea typeface="+mn-ea"/>
              <a:cs typeface="+mn-ea"/>
              <a:sym typeface="+mn-lt"/>
            </a:rPr>
            <a:t>函数地址</a:t>
          </a:r>
          <a:endParaRPr lang="zh-CN" sz="1400" kern="1200" dirty="0">
            <a:solidFill>
              <a:srgbClr val="0000FF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33637" y="2268416"/>
        <a:ext cx="1733409" cy="1076271"/>
      </dsp:txXfrm>
    </dsp:sp>
    <dsp:sp modelId="{4BBE0C55-4104-4DBF-82EC-C576A742C9C3}">
      <dsp:nvSpPr>
        <dsp:cNvPr id="0" name=""/>
        <dsp:cNvSpPr/>
      </dsp:nvSpPr>
      <dsp:spPr>
        <a:xfrm>
          <a:off x="2200572" y="2044893"/>
          <a:ext cx="1800377" cy="11432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25BB5-ABE0-4004-A9F0-A441F8C4494D}">
      <dsp:nvSpPr>
        <dsp:cNvPr id="0" name=""/>
        <dsp:cNvSpPr/>
      </dsp:nvSpPr>
      <dsp:spPr>
        <a:xfrm>
          <a:off x="2400614" y="2234932"/>
          <a:ext cx="1800377" cy="1143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2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步，</a:t>
          </a: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修改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起始地址字节，</a:t>
          </a: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使之跳转到自定义的函数</a:t>
          </a:r>
          <a:endParaRPr lang="zh-CN" sz="1400" kern="1200" dirty="0">
            <a:highlight>
              <a:srgbClr val="FFFF00"/>
            </a:highlight>
            <a:latin typeface="+mn-lt"/>
            <a:ea typeface="+mn-ea"/>
            <a:cs typeface="+mn-ea"/>
            <a:sym typeface="+mn-lt"/>
          </a:endParaRPr>
        </a:p>
      </dsp:txBody>
      <dsp:txXfrm>
        <a:off x="2434098" y="2268416"/>
        <a:ext cx="1733409" cy="1076271"/>
      </dsp:txXfrm>
    </dsp:sp>
    <dsp:sp modelId="{EB6D4C4A-BEE7-400C-A11E-1D3C35084A92}">
      <dsp:nvSpPr>
        <dsp:cNvPr id="0" name=""/>
        <dsp:cNvSpPr/>
      </dsp:nvSpPr>
      <dsp:spPr>
        <a:xfrm>
          <a:off x="4401034" y="2044893"/>
          <a:ext cx="1800377" cy="11432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DF31C-1727-4FD5-AAEF-A62BC26813D9}">
      <dsp:nvSpPr>
        <dsp:cNvPr id="0" name=""/>
        <dsp:cNvSpPr/>
      </dsp:nvSpPr>
      <dsp:spPr>
        <a:xfrm>
          <a:off x="4601076" y="2234932"/>
          <a:ext cx="1800377" cy="1143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3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步，在自定义的函数中实现</a:t>
          </a:r>
          <a:r>
            <a:rPr lang="en-US" sz="1400" b="1" kern="1200" dirty="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rPr>
            <a:t>unhook</a:t>
          </a:r>
          <a:r>
            <a:rPr lang="zh-CN" sz="1400" b="1" kern="1200" dirty="0">
              <a:solidFill>
                <a:srgbClr val="00B050"/>
              </a:solidFill>
              <a:latin typeface="+mn-lt"/>
              <a:ea typeface="+mn-ea"/>
              <a:cs typeface="+mn-ea"/>
              <a:sym typeface="+mn-lt"/>
            </a:rPr>
            <a:t>（脱钩）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，恢复原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起始地址处字节</a:t>
          </a:r>
          <a:endParaRPr lang="zh-CN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4634560" y="2268416"/>
        <a:ext cx="1733409" cy="1076271"/>
      </dsp:txXfrm>
    </dsp:sp>
    <dsp:sp modelId="{9D22D8AE-3419-4925-92C5-A1A62955AB96}">
      <dsp:nvSpPr>
        <dsp:cNvPr id="0" name=""/>
        <dsp:cNvSpPr/>
      </dsp:nvSpPr>
      <dsp:spPr>
        <a:xfrm>
          <a:off x="6601496" y="2044893"/>
          <a:ext cx="2192554" cy="11432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A451F-9FB9-4046-90D8-F0AF20E88783}">
      <dsp:nvSpPr>
        <dsp:cNvPr id="0" name=""/>
        <dsp:cNvSpPr/>
      </dsp:nvSpPr>
      <dsp:spPr>
        <a:xfrm>
          <a:off x="6801538" y="2234932"/>
          <a:ext cx="2192554" cy="11432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4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步，</a:t>
          </a:r>
          <a:r>
            <a:rPr lang="zh-CN" sz="14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执行自定义的代码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以及原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函数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;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可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再次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hook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该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API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函数，便于下次拦截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；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最后返回</a:t>
          </a:r>
          <a:endParaRPr lang="zh-CN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835022" y="2268416"/>
        <a:ext cx="2125586" cy="1076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AC37-7DDA-47AD-BCFA-014AEC0E576F}">
      <dsp:nvSpPr>
        <dsp:cNvPr id="0" name=""/>
        <dsp:cNvSpPr/>
      </dsp:nvSpPr>
      <dsp:spPr>
        <a:xfrm>
          <a:off x="109" y="0"/>
          <a:ext cx="1462436" cy="3456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 dirty="0"/>
            <a:t>获取</a:t>
          </a:r>
          <a:r>
            <a:rPr lang="en-US" altLang="zh-CN" sz="1200" b="1" kern="1200" dirty="0"/>
            <a:t> </a:t>
          </a:r>
          <a:r>
            <a:rPr lang="en-US" sz="1200" b="1" kern="1200" dirty="0" err="1"/>
            <a:t>WriteFile</a:t>
          </a:r>
          <a:r>
            <a:rPr lang="en-US" sz="1200" b="1" kern="1200" dirty="0"/>
            <a:t> </a:t>
          </a:r>
          <a:r>
            <a:rPr lang="zh-CN" sz="1200" b="1" kern="1200" dirty="0"/>
            <a:t>的地址</a:t>
          </a:r>
          <a:endParaRPr lang="zh-CN" sz="1200" kern="1200" dirty="0"/>
        </a:p>
      </dsp:txBody>
      <dsp:txXfrm>
        <a:off x="109" y="1382553"/>
        <a:ext cx="1462436" cy="1382553"/>
      </dsp:txXfrm>
    </dsp:sp>
    <dsp:sp modelId="{BFC92451-8459-47F7-9098-49DF3641B8B4}">
      <dsp:nvSpPr>
        <dsp:cNvPr id="0" name=""/>
        <dsp:cNvSpPr/>
      </dsp:nvSpPr>
      <dsp:spPr>
        <a:xfrm>
          <a:off x="159051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C885C8-7B2B-4CB3-832E-CC46C11932BC}">
      <dsp:nvSpPr>
        <dsp:cNvPr id="0" name=""/>
        <dsp:cNvSpPr/>
      </dsp:nvSpPr>
      <dsp:spPr>
        <a:xfrm>
          <a:off x="1506419" y="0"/>
          <a:ext cx="1462436" cy="3456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 dirty="0"/>
            <a:t>修改</a:t>
          </a:r>
          <a:r>
            <a:rPr lang="en-US" sz="1200" b="1" kern="1200" dirty="0" err="1"/>
            <a:t>WriteFile</a:t>
          </a:r>
          <a:r>
            <a:rPr lang="zh-CN" sz="1200" b="1" kern="1200" dirty="0"/>
            <a:t>地址处的</a:t>
          </a:r>
          <a:r>
            <a:rPr lang="en-US" altLang="zh-CN" sz="1200" b="1" kern="1200" dirty="0"/>
            <a:t> </a:t>
          </a:r>
          <a:r>
            <a:rPr lang="en-US" sz="1200" b="1" kern="1200" dirty="0"/>
            <a:t>5</a:t>
          </a:r>
          <a:r>
            <a:rPr lang="zh-CN" sz="1200" b="1" kern="1200" dirty="0"/>
            <a:t>个字节的权限属性，使该</a:t>
          </a:r>
          <a:r>
            <a:rPr lang="en-US" altLang="zh-CN" sz="1200" b="1" kern="1200" dirty="0"/>
            <a:t> </a:t>
          </a:r>
          <a:r>
            <a:rPr lang="en-US" sz="1200" b="1" kern="1200" dirty="0"/>
            <a:t>5</a:t>
          </a:r>
          <a:r>
            <a:rPr lang="zh-CN" sz="1200" b="1" kern="1200" dirty="0"/>
            <a:t>个字节可读、可写、可执行</a:t>
          </a:r>
          <a:endParaRPr lang="zh-CN" sz="1200" kern="1200" dirty="0"/>
        </a:p>
      </dsp:txBody>
      <dsp:txXfrm>
        <a:off x="1506419" y="1382553"/>
        <a:ext cx="1462436" cy="1382553"/>
      </dsp:txXfrm>
    </dsp:sp>
    <dsp:sp modelId="{2C23EA82-3EC5-4D6B-AC90-D55173EFB072}">
      <dsp:nvSpPr>
        <dsp:cNvPr id="0" name=""/>
        <dsp:cNvSpPr/>
      </dsp:nvSpPr>
      <dsp:spPr>
        <a:xfrm>
          <a:off x="1662149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BBD7-B63E-4620-AD5B-4A1AC953217A}">
      <dsp:nvSpPr>
        <dsp:cNvPr id="0" name=""/>
        <dsp:cNvSpPr/>
      </dsp:nvSpPr>
      <dsp:spPr>
        <a:xfrm>
          <a:off x="3012728" y="0"/>
          <a:ext cx="1462436" cy="3456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 dirty="0"/>
            <a:t>保存原始</a:t>
          </a:r>
          <a:r>
            <a:rPr lang="en-US" altLang="zh-CN" sz="1200" b="1" kern="1200" dirty="0"/>
            <a:t> </a:t>
          </a:r>
          <a:r>
            <a:rPr lang="en-US" sz="1200" b="1" kern="1200" dirty="0" err="1"/>
            <a:t>WriteFile</a:t>
          </a:r>
          <a:r>
            <a:rPr lang="en-US" sz="1200" b="1" kern="1200" dirty="0"/>
            <a:t> </a:t>
          </a:r>
          <a:r>
            <a:rPr lang="zh-CN" sz="1200" b="1" kern="1200" dirty="0"/>
            <a:t>函数的</a:t>
          </a:r>
          <a:r>
            <a:rPr lang="en-US" sz="1200" b="1" kern="1200" dirty="0"/>
            <a:t>5</a:t>
          </a:r>
          <a:r>
            <a:rPr lang="zh-CN" sz="1200" b="1" kern="1200" dirty="0"/>
            <a:t>个字节</a:t>
          </a:r>
          <a:endParaRPr lang="zh-CN" sz="1200" kern="1200" dirty="0"/>
        </a:p>
      </dsp:txBody>
      <dsp:txXfrm>
        <a:off x="3012728" y="1382553"/>
        <a:ext cx="1462436" cy="1382553"/>
      </dsp:txXfrm>
    </dsp:sp>
    <dsp:sp modelId="{0A14F576-3636-4D5A-A074-FAC78546EA46}">
      <dsp:nvSpPr>
        <dsp:cNvPr id="0" name=""/>
        <dsp:cNvSpPr/>
      </dsp:nvSpPr>
      <dsp:spPr>
        <a:xfrm>
          <a:off x="3168459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C6B9AF-1612-4F3D-A6A1-0B53A7A52F88}">
      <dsp:nvSpPr>
        <dsp:cNvPr id="0" name=""/>
        <dsp:cNvSpPr/>
      </dsp:nvSpPr>
      <dsp:spPr>
        <a:xfrm>
          <a:off x="4519038" y="0"/>
          <a:ext cx="1462436" cy="34563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/>
            <a:t>获得自定义函数 </a:t>
          </a:r>
          <a:r>
            <a:rPr lang="en-US" sz="1200" b="1" kern="1200"/>
            <a:t>MyWriteFile </a:t>
          </a:r>
          <a:r>
            <a:rPr lang="zh-CN" sz="1200" b="1" kern="1200"/>
            <a:t>和 </a:t>
          </a:r>
          <a:r>
            <a:rPr lang="en-US" sz="1200" b="1" kern="1200"/>
            <a:t>WriteFile </a:t>
          </a:r>
          <a:r>
            <a:rPr lang="zh-CN" sz="1200" b="1" kern="1200"/>
            <a:t>函数间的偏移，并保存于变量 </a:t>
          </a:r>
          <a:r>
            <a:rPr lang="en-US" sz="1200" b="1" kern="1200"/>
            <a:t>pOffset</a:t>
          </a:r>
          <a:endParaRPr lang="zh-CN" sz="1200" kern="1200"/>
        </a:p>
      </dsp:txBody>
      <dsp:txXfrm>
        <a:off x="4519038" y="1382553"/>
        <a:ext cx="1462436" cy="1382553"/>
      </dsp:txXfrm>
    </dsp:sp>
    <dsp:sp modelId="{AEDD35CE-9E8B-4BD4-953A-5FF58E59CFFD}">
      <dsp:nvSpPr>
        <dsp:cNvPr id="0" name=""/>
        <dsp:cNvSpPr/>
      </dsp:nvSpPr>
      <dsp:spPr>
        <a:xfrm>
          <a:off x="4674768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78DF61-B48A-449B-9A5E-BF83E511B7A4}">
      <dsp:nvSpPr>
        <dsp:cNvPr id="0" name=""/>
        <dsp:cNvSpPr/>
      </dsp:nvSpPr>
      <dsp:spPr>
        <a:xfrm>
          <a:off x="6025348" y="0"/>
          <a:ext cx="1462436" cy="34563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/>
            <a:t>随后，两次调用 </a:t>
          </a:r>
          <a:r>
            <a:rPr lang="en-US" sz="1200" b="1" kern="1200"/>
            <a:t>memcpy </a:t>
          </a:r>
          <a:r>
            <a:rPr lang="zh-CN" sz="1200" b="1" kern="1200"/>
            <a:t>函数以修改 </a:t>
          </a:r>
          <a:r>
            <a:rPr lang="en-US" sz="1200" b="1" kern="1200"/>
            <a:t>WriteFile </a:t>
          </a:r>
          <a:r>
            <a:rPr lang="zh-CN" sz="1200" b="1" kern="1200"/>
            <a:t>起始地址处的</a:t>
          </a:r>
          <a:r>
            <a:rPr lang="en-US" sz="1200" b="1" kern="1200"/>
            <a:t>5</a:t>
          </a:r>
          <a:r>
            <a:rPr lang="zh-CN" sz="1200" b="1" kern="1200"/>
            <a:t>个字节内容</a:t>
          </a:r>
          <a:endParaRPr lang="zh-CN" sz="1200" kern="1200"/>
        </a:p>
      </dsp:txBody>
      <dsp:txXfrm>
        <a:off x="6025348" y="1382553"/>
        <a:ext cx="1462436" cy="1382553"/>
      </dsp:txXfrm>
    </dsp:sp>
    <dsp:sp modelId="{9A427DB6-3445-4A53-A3D4-DC9F29A48798}">
      <dsp:nvSpPr>
        <dsp:cNvPr id="0" name=""/>
        <dsp:cNvSpPr/>
      </dsp:nvSpPr>
      <dsp:spPr>
        <a:xfrm>
          <a:off x="6181078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59AA98-0961-4444-8A69-2BAB5FBD8A91}">
      <dsp:nvSpPr>
        <dsp:cNvPr id="0" name=""/>
        <dsp:cNvSpPr/>
      </dsp:nvSpPr>
      <dsp:spPr>
        <a:xfrm>
          <a:off x="7531657" y="0"/>
          <a:ext cx="1462436" cy="3456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b="1" kern="1200"/>
            <a:t>最后，恢复 </a:t>
          </a:r>
          <a:r>
            <a:rPr lang="en-US" sz="1200" b="1" kern="1200"/>
            <a:t>WriteFile </a:t>
          </a:r>
          <a:r>
            <a:rPr lang="zh-CN" sz="1200" b="1" kern="1200"/>
            <a:t>函数起始处的权限属性</a:t>
          </a:r>
          <a:endParaRPr lang="zh-CN" sz="1200" kern="1200"/>
        </a:p>
      </dsp:txBody>
      <dsp:txXfrm>
        <a:off x="7531657" y="1382553"/>
        <a:ext cx="1462436" cy="1382553"/>
      </dsp:txXfrm>
    </dsp:sp>
    <dsp:sp modelId="{B886214D-366C-41E9-AFA2-BBB716FF01BE}">
      <dsp:nvSpPr>
        <dsp:cNvPr id="0" name=""/>
        <dsp:cNvSpPr/>
      </dsp:nvSpPr>
      <dsp:spPr>
        <a:xfrm>
          <a:off x="7687388" y="207383"/>
          <a:ext cx="1150975" cy="1150975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E55594D-E1DE-44C8-8329-14039E0BF06A}">
      <dsp:nvSpPr>
        <dsp:cNvPr id="0" name=""/>
        <dsp:cNvSpPr/>
      </dsp:nvSpPr>
      <dsp:spPr>
        <a:xfrm>
          <a:off x="360016" y="2952330"/>
          <a:ext cx="8274667" cy="288029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5A2A3-A17D-4C16-925C-DB1B74100948}" type="datetimeFigureOut">
              <a:rPr lang="zh-CN" altLang="en-US" smtClean="0"/>
              <a:t>2024/05/28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66CF4-8A7D-45C3-B773-8B5C53B3F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F3D9-12B7-4EF9-98AC-E1F16EC84EE4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957B3-88B3-4B2D-A1C6-23F773643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56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Hook</a:t>
            </a:r>
            <a:r>
              <a:rPr lang="zh-CN" altLang="en-US" dirty="0"/>
              <a:t>逻辑梳理图中，先执行</a:t>
            </a:r>
            <a:r>
              <a:rPr lang="en-US" altLang="zh-CN" dirty="0" err="1"/>
              <a:t>mywritefile</a:t>
            </a:r>
            <a:r>
              <a:rPr lang="zh-CN" altLang="en-US" dirty="0"/>
              <a:t>，然后</a:t>
            </a:r>
            <a:r>
              <a:rPr lang="en-US" altLang="zh-CN" dirty="0"/>
              <a:t>unhook</a:t>
            </a:r>
            <a:r>
              <a:rPr lang="zh-CN" altLang="en-US" dirty="0"/>
              <a:t>，再执行</a:t>
            </a:r>
            <a:r>
              <a:rPr lang="en-US" altLang="zh-CN" dirty="0" err="1"/>
              <a:t>writefile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是调用</a:t>
            </a:r>
            <a:r>
              <a:rPr lang="en-US" altLang="zh-CN" dirty="0" err="1"/>
              <a:t>writefile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</a:t>
            </a:r>
            <a:r>
              <a:rPr lang="en-US" altLang="zh-CN" dirty="0" err="1"/>
              <a:t>writefile</a:t>
            </a:r>
            <a:r>
              <a:rPr lang="zh-CN" altLang="en-US" dirty="0"/>
              <a:t>执行完返回，</a:t>
            </a:r>
            <a:r>
              <a:rPr lang="en-US" altLang="zh-CN" dirty="0"/>
              <a:t>5</a:t>
            </a:r>
            <a:r>
              <a:rPr lang="zh-CN" altLang="en-US" dirty="0"/>
              <a:t>是返回正常的程序逻辑位置</a:t>
            </a:r>
          </a:p>
        </p:txBody>
      </p:sp>
    </p:spTree>
    <p:extLst>
      <p:ext uri="{BB962C8B-B14F-4D97-AF65-F5344CB8AC3E}">
        <p14:creationId xmlns:p14="http://schemas.microsoft.com/office/powerpoint/2010/main" val="1139474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061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9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进程注入是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一类各种恶意软件广泛使用的反检测技术，主要功能</a:t>
            </a:r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在另一个进程的地址空间内运行自定义的代码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进程注入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技术提高了恶意代码的隐蔽性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97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061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似乎感受到存在一丝潜在的“软件安全性威胁”意味？</a:t>
            </a:r>
          </a:p>
        </p:txBody>
      </p:sp>
    </p:spTree>
    <p:extLst>
      <p:ext uri="{BB962C8B-B14F-4D97-AF65-F5344CB8AC3E}">
        <p14:creationId xmlns:p14="http://schemas.microsoft.com/office/powerpoint/2010/main" val="427254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9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第二个</a:t>
            </a:r>
            <a:r>
              <a:rPr lang="en-US" altLang="zh-CN" dirty="0" err="1"/>
              <a:t>memcpy</a:t>
            </a:r>
            <a:r>
              <a:rPr lang="zh-CN" altLang="en-US" dirty="0"/>
              <a:t>中，第一个的第一个字节已经设置为</a:t>
            </a:r>
            <a:r>
              <a:rPr lang="en-US" altLang="zh-CN" dirty="0"/>
              <a:t>0xE9</a:t>
            </a:r>
            <a:r>
              <a:rPr lang="zh-CN" altLang="en-US" dirty="0"/>
              <a:t>了，加上偏移就是</a:t>
            </a:r>
            <a:r>
              <a:rPr lang="en-US" altLang="zh-CN" dirty="0"/>
              <a:t>5</a:t>
            </a:r>
            <a:r>
              <a:rPr lang="zh-CN" altLang="en-US" dirty="0"/>
              <a:t>个字节，覆盖</a:t>
            </a:r>
            <a:r>
              <a:rPr lang="en-US" altLang="zh-CN" dirty="0" err="1"/>
              <a:t>writefile</a:t>
            </a:r>
            <a:r>
              <a:rPr lang="zh-CN" altLang="en-US" dirty="0"/>
              <a:t>时从</a:t>
            </a:r>
            <a:r>
              <a:rPr lang="en-US" altLang="zh-CN" dirty="0"/>
              <a:t>0xE9</a:t>
            </a:r>
            <a:r>
              <a:rPr lang="zh-CN" altLang="en-US" dirty="0"/>
              <a:t>开始。计算得到的偏移是</a:t>
            </a:r>
            <a:r>
              <a:rPr lang="en-US" altLang="zh-CN" dirty="0"/>
              <a:t>4</a:t>
            </a:r>
            <a:r>
              <a:rPr lang="zh-CN" altLang="en-US" dirty="0"/>
              <a:t>个字节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55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第二个</a:t>
            </a:r>
            <a:r>
              <a:rPr lang="en-US" altLang="zh-CN" dirty="0" err="1"/>
              <a:t>memcpy</a:t>
            </a:r>
            <a:r>
              <a:rPr lang="zh-CN" altLang="en-US" dirty="0"/>
              <a:t>中，第一个的第一个字节已经设置为</a:t>
            </a:r>
            <a:r>
              <a:rPr lang="en-US" altLang="zh-CN" dirty="0"/>
              <a:t>0xE9</a:t>
            </a:r>
            <a:r>
              <a:rPr lang="zh-CN" altLang="en-US" dirty="0"/>
              <a:t>了，加上偏移就是</a:t>
            </a:r>
            <a:r>
              <a:rPr lang="en-US" altLang="zh-CN" dirty="0"/>
              <a:t>5</a:t>
            </a:r>
            <a:r>
              <a:rPr lang="zh-CN" altLang="en-US" dirty="0"/>
              <a:t>个字节，覆盖</a:t>
            </a:r>
            <a:r>
              <a:rPr lang="en-US" altLang="zh-CN" dirty="0" err="1"/>
              <a:t>writefile</a:t>
            </a:r>
            <a:r>
              <a:rPr lang="zh-CN" altLang="en-US" dirty="0"/>
              <a:t>时从</a:t>
            </a:r>
            <a:r>
              <a:rPr lang="en-US" altLang="zh-CN" dirty="0"/>
              <a:t>0xE9</a:t>
            </a:r>
            <a:r>
              <a:rPr lang="zh-CN" altLang="en-US" dirty="0"/>
              <a:t>开始。计算得到的偏移是</a:t>
            </a:r>
            <a:r>
              <a:rPr lang="en-US" altLang="zh-CN" dirty="0"/>
              <a:t>4</a:t>
            </a:r>
            <a:r>
              <a:rPr lang="zh-CN" altLang="en-US" dirty="0"/>
              <a:t>个字节</a:t>
            </a:r>
          </a:p>
        </p:txBody>
      </p:sp>
    </p:spTree>
    <p:extLst>
      <p:ext uri="{BB962C8B-B14F-4D97-AF65-F5344CB8AC3E}">
        <p14:creationId xmlns:p14="http://schemas.microsoft.com/office/powerpoint/2010/main" val="284816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1279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 b="1"/>
            </a:lvl1pPr>
            <a:lvl2pPr>
              <a:defRPr b="1"/>
            </a:lvl2pPr>
            <a:lvl3pPr>
              <a:defRPr b="1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340768"/>
            <a:ext cx="891540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fontAlgn="auto" latinLnBrk="0" hangingPunct="1">
        <a:spcBef>
          <a:spcPct val="0"/>
        </a:spcBef>
        <a:spcAft>
          <a:spcPts val="0"/>
        </a:spcAft>
        <a:buNone/>
        <a:defRPr lang="zh-CN" altLang="en-US" sz="3600" b="1" kern="1200" dirty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1898744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556792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497993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510511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582519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088358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375820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59335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096592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564904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237029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3933058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1943357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293146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148162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100"/>
            <a:ext cx="8265368" cy="10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539751" y="2913645"/>
            <a:ext cx="8986050" cy="79628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 defTabSz="957263" eaLnBrk="0" hangingPunct="0"/>
            <a:r>
              <a:rPr lang="zh-CN" altLang="en-US" sz="6000" b="1" dirty="0">
                <a:solidFill>
                  <a:srgbClr val="FFFF00"/>
                </a:solidFill>
                <a:cs typeface="+mn-ea"/>
                <a:sym typeface="+mn-lt"/>
              </a:rPr>
              <a:t>汇编语言与逆向工程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8132" y="5301208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rgbClr val="0000FF"/>
                </a:solidFill>
                <a:cs typeface="+mn-ea"/>
                <a:sym typeface="+mn-lt"/>
              </a:rPr>
              <a:t>潘胜利</a:t>
            </a:r>
            <a:endParaRPr lang="en-US" altLang="zh-CN" sz="3600" b="1" kern="1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4095004-5F6A-4D56-91F9-44AF0AE6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44608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5916067-A50F-4002-B308-A2AFB0C88F63}"/>
              </a:ext>
            </a:extLst>
          </p:cNvPr>
          <p:cNvSpPr/>
          <p:nvPr/>
        </p:nvSpPr>
        <p:spPr>
          <a:xfrm>
            <a:off x="8424232" y="6351453"/>
            <a:ext cx="14109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3A670B9-370D-4587-BFE6-78BC4A6C8EF4}" type="datetime6">
              <a:rPr lang="zh-CN" altLang="en-US" sz="2000" b="1" kern="100" smtClean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pPr algn="ctr"/>
              <a:t>2024年5月</a:t>
            </a:fld>
            <a:endParaRPr lang="en-US" altLang="zh-CN" sz="20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D6724-FF84-4A8B-8576-FA53FBEF3082}"/>
              </a:ext>
            </a:extLst>
          </p:cNvPr>
          <p:cNvSpPr txBox="1"/>
          <p:nvPr/>
        </p:nvSpPr>
        <p:spPr>
          <a:xfrm>
            <a:off x="2936776" y="6344472"/>
            <a:ext cx="496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网络空间安全学院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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网络安全与治理中心</a:t>
            </a:r>
          </a:p>
        </p:txBody>
      </p:sp>
      <p:pic>
        <p:nvPicPr>
          <p:cNvPr id="10242" name="Picture 2" descr="北邮文化-北京邮电大学">
            <a:extLst>
              <a:ext uri="{FF2B5EF4-FFF2-40B4-BE49-F238E27FC236}">
                <a16:creationId xmlns:a16="http://schemas.microsoft.com/office/drawing/2014/main" id="{3B295C18-7E81-43D3-93D6-45ECA9B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" y="97021"/>
            <a:ext cx="2900833" cy="7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67323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70013" y="1406426"/>
            <a:ext cx="8915400" cy="511256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我的程序不是我做主么：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进程和进程之间不应该是相互隔离的么</a:t>
            </a:r>
            <a:r>
              <a:rPr lang="zh-CN" altLang="en-US" dirty="0">
                <a:cs typeface="+mn-ea"/>
                <a:sym typeface="+mn-lt"/>
              </a:rPr>
              <a:t>？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应用程序之间是相互独立的，各自享有自己的内存空间</a:t>
            </a:r>
            <a:endParaRPr lang="en-US" altLang="zh-CN" dirty="0">
              <a:highlight>
                <a:srgbClr val="C0C0C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应用程序需要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跨越进程边界来访问另一个进程的地址空间</a:t>
            </a:r>
            <a:r>
              <a:rPr lang="zh-CN" altLang="en-US" dirty="0">
                <a:cs typeface="+mn-ea"/>
                <a:sym typeface="+mn-lt"/>
              </a:rPr>
              <a:t>时，就需要采取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进程注入</a:t>
            </a:r>
            <a:r>
              <a:rPr lang="zh-CN" altLang="en-US" dirty="0">
                <a:cs typeface="+mn-ea"/>
                <a:sym typeface="+mn-lt"/>
              </a:rPr>
              <a:t>的手段（把特定代码注入到目标进程的内存空间中），实现</a:t>
            </a:r>
          </a:p>
          <a:p>
            <a:pPr lvl="3"/>
            <a:r>
              <a:rPr lang="zh-CN" altLang="en-US" dirty="0">
                <a:cs typeface="+mn-ea"/>
                <a:sym typeface="+mn-lt"/>
              </a:rPr>
              <a:t>对内存中的某个进程进行操作，如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获得该进程地址空间里的数据</a:t>
            </a:r>
            <a:r>
              <a:rPr lang="zh-CN" altLang="en-US" dirty="0">
                <a:cs typeface="+mn-ea"/>
                <a:sym typeface="+mn-lt"/>
              </a:rPr>
              <a:t>，或者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修改进程的私有数据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修改程序执行逻辑</a:t>
            </a:r>
            <a:r>
              <a:rPr lang="zh-CN" altLang="en-US" dirty="0">
                <a:cs typeface="+mn-ea"/>
                <a:sym typeface="+mn-lt"/>
              </a:rPr>
              <a:t>等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625ABB-0506-4125-9810-5E8C18B0C266}"/>
              </a:ext>
            </a:extLst>
          </p:cNvPr>
          <p:cNvGrpSpPr/>
          <p:nvPr/>
        </p:nvGrpSpPr>
        <p:grpSpPr>
          <a:xfrm>
            <a:off x="344487" y="4915768"/>
            <a:ext cx="9191500" cy="1766288"/>
            <a:chOff x="725875" y="1689699"/>
            <a:chExt cx="9453704" cy="185384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B5C956-595A-48ED-9271-8BF4005AD11F}"/>
                </a:ext>
              </a:extLst>
            </p:cNvPr>
            <p:cNvSpPr/>
            <p:nvPr/>
          </p:nvSpPr>
          <p:spPr>
            <a:xfrm>
              <a:off x="4513824" y="1689699"/>
              <a:ext cx="1999677" cy="4592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进程注入技术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B0D96F-83BF-41FF-8738-7423ED75B2AF}"/>
                </a:ext>
              </a:extLst>
            </p:cNvPr>
            <p:cNvSpPr/>
            <p:nvPr/>
          </p:nvSpPr>
          <p:spPr>
            <a:xfrm>
              <a:off x="2822224" y="2785220"/>
              <a:ext cx="2041992" cy="758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远程注入</a:t>
              </a:r>
              <a:endPara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(Remote Injection)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6F55F2-EF43-4DD3-8137-E6E20F8FED62}"/>
                </a:ext>
              </a:extLst>
            </p:cNvPr>
            <p:cNvSpPr/>
            <p:nvPr/>
          </p:nvSpPr>
          <p:spPr>
            <a:xfrm>
              <a:off x="5171017" y="2785221"/>
              <a:ext cx="3553571" cy="7583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修改注册表</a:t>
              </a:r>
              <a:r>
                <a:rPr lang="en-US" altLang="zh-CN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AppInit_DLLs</a:t>
              </a:r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路径，与修改</a:t>
              </a:r>
              <a:r>
                <a:rPr lang="en-US" altLang="zh-CN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LoadAppInit_DLLs</a:t>
              </a:r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键值等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6FE786C-845C-4E82-9DE3-4E7FDC077B64}"/>
                </a:ext>
              </a:extLst>
            </p:cNvPr>
            <p:cNvSpPr/>
            <p:nvPr/>
          </p:nvSpPr>
          <p:spPr>
            <a:xfrm>
              <a:off x="725875" y="2785220"/>
              <a:ext cx="1854622" cy="758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消息钩子</a:t>
              </a:r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(Message Hook)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3A8EAC-04B2-4F5C-A854-EB0D1BA9FC8C}"/>
                </a:ext>
              </a:extLst>
            </p:cNvPr>
            <p:cNvSpPr/>
            <p:nvPr/>
          </p:nvSpPr>
          <p:spPr>
            <a:xfrm>
              <a:off x="9050532" y="2785220"/>
              <a:ext cx="1129047" cy="7298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其他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CA4A7BB-4F25-4EF5-AD98-A42FC32D60C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3843220" y="2148907"/>
              <a:ext cx="1670443" cy="6363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CFB2AFB-A29E-4F32-AA18-701A9C586DC3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5513663" y="2148907"/>
              <a:ext cx="1434140" cy="6363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2EFB15F-B880-48AF-8EEF-9127FB3E0863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1653187" y="2148907"/>
              <a:ext cx="3860477" cy="6363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C2B094E-C5C8-4A7C-97BB-2A19CF6C00C8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5513663" y="2148907"/>
              <a:ext cx="4101393" cy="6363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640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646FB5-188C-48F1-A42C-E2EB6C997FDF}"/>
              </a:ext>
            </a:extLst>
          </p:cNvPr>
          <p:cNvGrpSpPr/>
          <p:nvPr/>
        </p:nvGrpSpPr>
        <p:grpSpPr>
          <a:xfrm>
            <a:off x="84042" y="3429000"/>
            <a:ext cx="6308726" cy="3288574"/>
            <a:chOff x="84042" y="3429000"/>
            <a:chExt cx="6308726" cy="3288574"/>
          </a:xfrm>
        </p:grpSpPr>
        <p:pic>
          <p:nvPicPr>
            <p:cNvPr id="5124" name="Picture 4" descr="3 Effective DLL Injection Techniques for Setting API Hooks">
              <a:extLst>
                <a:ext uri="{FF2B5EF4-FFF2-40B4-BE49-F238E27FC236}">
                  <a16:creationId xmlns:a16="http://schemas.microsoft.com/office/drawing/2014/main" id="{5692443B-6C6A-47A7-BB39-CDF81633D8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15"/>
            <a:stretch/>
          </p:blipFill>
          <p:spPr bwMode="auto">
            <a:xfrm>
              <a:off x="84042" y="3429000"/>
              <a:ext cx="6308726" cy="3288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32091A0-9C5E-4F5F-BF75-2EF7274299B6}"/>
                </a:ext>
              </a:extLst>
            </p:cNvPr>
            <p:cNvSpPr/>
            <p:nvPr/>
          </p:nvSpPr>
          <p:spPr>
            <a:xfrm>
              <a:off x="1712640" y="4643711"/>
              <a:ext cx="1368152" cy="441473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E9E9A5-74F8-441B-B65D-ED82BF1E7C35}"/>
              </a:ext>
            </a:extLst>
          </p:cNvPr>
          <p:cNvGrpSpPr/>
          <p:nvPr/>
        </p:nvGrpSpPr>
        <p:grpSpPr>
          <a:xfrm>
            <a:off x="8241606" y="3098995"/>
            <a:ext cx="1569087" cy="3648723"/>
            <a:chOff x="8241606" y="3098995"/>
            <a:chExt cx="1569087" cy="36487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1908DC-935E-4264-A090-C57D081321EE}"/>
                </a:ext>
              </a:extLst>
            </p:cNvPr>
            <p:cNvSpPr/>
            <p:nvPr/>
          </p:nvSpPr>
          <p:spPr>
            <a:xfrm>
              <a:off x="8241606" y="3098995"/>
              <a:ext cx="1569087" cy="364872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E5CAFE-0521-405A-A719-0FD79C89FD07}"/>
                </a:ext>
              </a:extLst>
            </p:cNvPr>
            <p:cNvSpPr/>
            <p:nvPr/>
          </p:nvSpPr>
          <p:spPr>
            <a:xfrm>
              <a:off x="8241606" y="3251396"/>
              <a:ext cx="1569087" cy="362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.text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7FD6EF-3E29-410E-AC8F-7B0C32B9B45F}"/>
                </a:ext>
              </a:extLst>
            </p:cNvPr>
            <p:cNvSpPr/>
            <p:nvPr/>
          </p:nvSpPr>
          <p:spPr>
            <a:xfrm>
              <a:off x="8241606" y="3766301"/>
              <a:ext cx="1569087" cy="362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.data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84486C-FF7B-4F03-850C-C711B2874FF0}"/>
                </a:ext>
              </a:extLst>
            </p:cNvPr>
            <p:cNvSpPr/>
            <p:nvPr/>
          </p:nvSpPr>
          <p:spPr>
            <a:xfrm>
              <a:off x="8241606" y="4281206"/>
              <a:ext cx="1569087" cy="362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.</a:t>
              </a:r>
              <a:r>
                <a:rPr lang="en-US" altLang="zh-CN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rsrc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B79A9E3-8321-411A-AC93-31939EE586C3}"/>
                </a:ext>
              </a:extLst>
            </p:cNvPr>
            <p:cNvSpPr/>
            <p:nvPr/>
          </p:nvSpPr>
          <p:spPr>
            <a:xfrm>
              <a:off x="8241606" y="5738623"/>
              <a:ext cx="1569087" cy="362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kernel32.dll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693918-B385-4E5D-8523-466F11F95E35}"/>
                </a:ext>
              </a:extLst>
            </p:cNvPr>
            <p:cNvSpPr/>
            <p:nvPr/>
          </p:nvSpPr>
          <p:spPr>
            <a:xfrm>
              <a:off x="8241606" y="6237252"/>
              <a:ext cx="1569087" cy="362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ntdll.dll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BE16081A-A419-4931-BE13-50A9377CC81E}"/>
                </a:ext>
              </a:extLst>
            </p:cNvPr>
            <p:cNvSpPr/>
            <p:nvPr/>
          </p:nvSpPr>
          <p:spPr>
            <a:xfrm>
              <a:off x="8983717" y="5230005"/>
              <a:ext cx="62235" cy="72502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流程图: 接点 17">
              <a:extLst>
                <a:ext uri="{FF2B5EF4-FFF2-40B4-BE49-F238E27FC236}">
                  <a16:creationId xmlns:a16="http://schemas.microsoft.com/office/drawing/2014/main" id="{D211F6AB-FABB-4463-A08D-68E2103B1778}"/>
                </a:ext>
              </a:extLst>
            </p:cNvPr>
            <p:cNvSpPr/>
            <p:nvPr/>
          </p:nvSpPr>
          <p:spPr>
            <a:xfrm>
              <a:off x="8985602" y="5390914"/>
              <a:ext cx="62235" cy="72502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流程图: 接点 18">
              <a:extLst>
                <a:ext uri="{FF2B5EF4-FFF2-40B4-BE49-F238E27FC236}">
                  <a16:creationId xmlns:a16="http://schemas.microsoft.com/office/drawing/2014/main" id="{34EF4E99-5D0B-4BFA-9FFC-8CE5E93F3642}"/>
                </a:ext>
              </a:extLst>
            </p:cNvPr>
            <p:cNvSpPr/>
            <p:nvPr/>
          </p:nvSpPr>
          <p:spPr>
            <a:xfrm>
              <a:off x="8990317" y="5561808"/>
              <a:ext cx="62235" cy="72502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397784"/>
            <a:ext cx="8915400" cy="511256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进程注入（消息钩子）</a:t>
            </a:r>
            <a:r>
              <a:rPr lang="zh-CN" altLang="en-US" dirty="0">
                <a:cs typeface="+mn-ea"/>
                <a:sym typeface="+mn-lt"/>
              </a:rPr>
              <a:t>：在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SetWindowsHookEx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函数产生作用时，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被监控的应用程序里会被注入一个动态链接库 </a:t>
            </a:r>
            <a:r>
              <a:rPr lang="en-US" altLang="zh-CN" dirty="0">
                <a:cs typeface="+mn-ea"/>
                <a:sym typeface="+mn-lt"/>
              </a:rPr>
              <a:t>DLL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在该 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当中，即可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包含需注入的特定代码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C3B087-CA1D-4BC3-8436-4B972FA0B49D}"/>
              </a:ext>
            </a:extLst>
          </p:cNvPr>
          <p:cNvSpPr txBox="1"/>
          <p:nvPr/>
        </p:nvSpPr>
        <p:spPr>
          <a:xfrm>
            <a:off x="6741885" y="4352677"/>
            <a:ext cx="89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注入到其他进程的空间里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1AA9346-2DCF-4C53-8C4D-7578C7B8F770}"/>
              </a:ext>
            </a:extLst>
          </p:cNvPr>
          <p:cNvGrpSpPr/>
          <p:nvPr/>
        </p:nvGrpSpPr>
        <p:grpSpPr>
          <a:xfrm>
            <a:off x="6825208" y="3463547"/>
            <a:ext cx="2985485" cy="1695069"/>
            <a:chOff x="6825208" y="3463547"/>
            <a:chExt cx="2985485" cy="169506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771BBF-8082-4DEA-A580-5D6E1B17737D}"/>
                </a:ext>
              </a:extLst>
            </p:cNvPr>
            <p:cNvSpPr/>
            <p:nvPr/>
          </p:nvSpPr>
          <p:spPr>
            <a:xfrm>
              <a:off x="6825208" y="3463547"/>
              <a:ext cx="1231893" cy="397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Inject.dll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A5EB03-7CFF-46CC-A249-03A2DA9CCDDB}"/>
                </a:ext>
              </a:extLst>
            </p:cNvPr>
            <p:cNvSpPr/>
            <p:nvPr/>
          </p:nvSpPr>
          <p:spPr>
            <a:xfrm>
              <a:off x="8241606" y="4796111"/>
              <a:ext cx="1569087" cy="362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Inject.dll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F9373B7-B00B-475D-A091-2333E8E075F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441155" y="3861048"/>
              <a:ext cx="311691" cy="11163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B704AB6-9441-4118-AAFC-8AAAF20E4B4E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7752846" y="4977363"/>
              <a:ext cx="488760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箭头: 上弧形 24">
            <a:extLst>
              <a:ext uri="{FF2B5EF4-FFF2-40B4-BE49-F238E27FC236}">
                <a16:creationId xmlns:a16="http://schemas.microsoft.com/office/drawing/2014/main" id="{F9C75660-84DE-48FB-BA45-210D91F746E1}"/>
              </a:ext>
            </a:extLst>
          </p:cNvPr>
          <p:cNvSpPr/>
          <p:nvPr/>
        </p:nvSpPr>
        <p:spPr>
          <a:xfrm rot="8845292">
            <a:off x="3478507" y="5271725"/>
            <a:ext cx="504056" cy="287227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BCA644D-7159-494D-A070-DBE313AE5C7C}"/>
              </a:ext>
            </a:extLst>
          </p:cNvPr>
          <p:cNvCxnSpPr>
            <a:cxnSpLocks/>
          </p:cNvCxnSpPr>
          <p:nvPr/>
        </p:nvCxnSpPr>
        <p:spPr>
          <a:xfrm flipH="1">
            <a:off x="2818236" y="1827494"/>
            <a:ext cx="3662836" cy="2833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57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9210228" cy="5268384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Message Hook</a:t>
            </a:r>
            <a:r>
              <a:rPr lang="zh-CN" altLang="en-US" dirty="0">
                <a:cs typeface="+mn-ea"/>
                <a:sym typeface="+mn-lt"/>
              </a:rPr>
              <a:t>方式虽然简单，但是也存在不足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只能捕获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Windows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操作系统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向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用户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提供的消息事件</a:t>
            </a:r>
            <a:r>
              <a:rPr lang="zh-CN" altLang="en-US" dirty="0">
                <a:cs typeface="+mn-ea"/>
                <a:sym typeface="+mn-lt"/>
              </a:rPr>
              <a:t>，诸如借助键盘、鼠标操作等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zh-CN" altLang="en-US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因而其能够控制的函数类型受限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83E15E-B6B0-40F0-870A-1B6ED8344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" b="8791"/>
          <a:stretch/>
        </p:blipFill>
        <p:spPr>
          <a:xfrm>
            <a:off x="1352600" y="3120446"/>
            <a:ext cx="5732475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8" name="Picture 6" descr="Creative Cat Mouse Hook Cute Bear Seamless Dormitory Bedroom Door Hangers  Hooks Key Umbrella Towel Cap Coat Rack Wall Decoration - Key &amp; Decorative  Hooks - AliExpress">
            <a:extLst>
              <a:ext uri="{FF2B5EF4-FFF2-40B4-BE49-F238E27FC236}">
                <a16:creationId xmlns:a16="http://schemas.microsoft.com/office/drawing/2014/main" id="{3774F37C-C973-4247-AC61-5CC131FEF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11151" r="43700"/>
          <a:stretch/>
        </p:blipFill>
        <p:spPr bwMode="auto">
          <a:xfrm>
            <a:off x="8049344" y="3095924"/>
            <a:ext cx="1599805" cy="2880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440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Hook</a:t>
            </a:r>
            <a:r>
              <a:rPr lang="zh-CN" altLang="en-US" dirty="0">
                <a:cs typeface="+mn-ea"/>
                <a:sym typeface="+mn-lt"/>
              </a:rPr>
              <a:t>概述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Message Hook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三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Inline API Hook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IAT Hook</a:t>
            </a: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12703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API Hook</a:t>
            </a:r>
            <a:r>
              <a:rPr lang="zh-CN" altLang="en-US" dirty="0">
                <a:cs typeface="+mn-ea"/>
                <a:sym typeface="+mn-lt"/>
              </a:rPr>
              <a:t>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动态调试</a:t>
            </a:r>
            <a:r>
              <a:rPr lang="en-US" altLang="zh-CN" dirty="0">
                <a:cs typeface="+mn-ea"/>
                <a:sym typeface="+mn-lt"/>
              </a:rPr>
              <a:t>API Hook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</a:t>
            </a:r>
          </a:p>
        </p:txBody>
      </p:sp>
    </p:spTree>
    <p:extLst>
      <p:ext uri="{BB962C8B-B14F-4D97-AF65-F5344CB8AC3E}">
        <p14:creationId xmlns:p14="http://schemas.microsoft.com/office/powerpoint/2010/main" val="42890601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API (Application Programming Interface</a:t>
            </a:r>
            <a:r>
              <a:rPr lang="zh-CN" altLang="en-US" dirty="0">
                <a:cs typeface="+mn-ea"/>
                <a:sym typeface="+mn-lt"/>
              </a:rPr>
              <a:t>，应用程序编程接口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A74527-4A7E-4AE7-9C49-919E42D703B5}"/>
              </a:ext>
            </a:extLst>
          </p:cNvPr>
          <p:cNvSpPr txBox="1"/>
          <p:nvPr/>
        </p:nvSpPr>
        <p:spPr>
          <a:xfrm>
            <a:off x="107574" y="2668745"/>
            <a:ext cx="6171622" cy="371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800" b="1" dirty="0">
                <a:cs typeface="+mn-ea"/>
                <a:sym typeface="+mn-lt"/>
              </a:rPr>
              <a:t>Windows API</a:t>
            </a:r>
            <a:r>
              <a:rPr lang="zh-CN" altLang="en-US" sz="2800" b="1" dirty="0">
                <a:cs typeface="+mn-ea"/>
                <a:sym typeface="+mn-lt"/>
              </a:rPr>
              <a:t>是一个实现某种功能的函数，</a:t>
            </a:r>
            <a:r>
              <a:rPr lang="zh-CN" altLang="en-US" sz="2800" b="1" dirty="0">
                <a:highlight>
                  <a:srgbClr val="FFFF00"/>
                </a:highlight>
                <a:cs typeface="+mn-ea"/>
                <a:sym typeface="+mn-lt"/>
              </a:rPr>
              <a:t>一个内部已经封装好代码的函数</a:t>
            </a:r>
            <a:endParaRPr lang="en-US" altLang="zh-CN" sz="2800" b="1" dirty="0">
              <a:highlight>
                <a:srgbClr val="FFFF00"/>
              </a:highlight>
              <a:cs typeface="+mn-ea"/>
              <a:sym typeface="+mn-lt"/>
            </a:endParaRP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800" b="1" dirty="0">
                <a:cs typeface="+mn-ea"/>
                <a:sym typeface="+mn-lt"/>
              </a:rPr>
              <a:t>用户在使用时，无需知道其内部实现，也</a:t>
            </a:r>
            <a:r>
              <a:rPr lang="zh-CN" altLang="en-US" sz="2800" b="1" dirty="0">
                <a:solidFill>
                  <a:srgbClr val="00B050"/>
                </a:solidFill>
                <a:cs typeface="+mn-ea"/>
                <a:sym typeface="+mn-lt"/>
              </a:rPr>
              <a:t>无需理解它与系统的软硬件是如何交互</a:t>
            </a:r>
            <a:r>
              <a:rPr lang="zh-CN" altLang="en-US" sz="2800" b="1" dirty="0">
                <a:cs typeface="+mn-ea"/>
                <a:sym typeface="+mn-lt"/>
              </a:rPr>
              <a:t>的</a:t>
            </a:r>
            <a:endParaRPr lang="en-US" altLang="zh-CN" sz="2800" b="1" dirty="0">
              <a:cs typeface="+mn-ea"/>
              <a:sym typeface="+mn-lt"/>
            </a:endParaRP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800" b="1" dirty="0">
                <a:cs typeface="+mn-ea"/>
                <a:sym typeface="+mn-lt"/>
              </a:rPr>
              <a:t>通常，只需明白可</a:t>
            </a:r>
            <a:r>
              <a:rPr lang="zh-CN" altLang="en-US" sz="2800" b="1" dirty="0">
                <a:solidFill>
                  <a:srgbClr val="FF0000"/>
                </a:solidFill>
                <a:cs typeface="+mn-ea"/>
                <a:sym typeface="+mn-lt"/>
              </a:rPr>
              <a:t>通过该</a:t>
            </a: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API</a:t>
            </a:r>
            <a:r>
              <a:rPr lang="zh-CN" altLang="en-US" sz="2800" b="1" dirty="0">
                <a:solidFill>
                  <a:srgbClr val="FF0000"/>
                </a:solidFill>
                <a:cs typeface="+mn-ea"/>
                <a:sym typeface="+mn-lt"/>
              </a:rPr>
              <a:t>接口来实现某种特定功能</a:t>
            </a:r>
            <a:r>
              <a:rPr lang="zh-CN" altLang="en-US" sz="2800" b="1" dirty="0">
                <a:cs typeface="+mn-ea"/>
                <a:sym typeface="+mn-lt"/>
              </a:rPr>
              <a:t>就行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1CE0EC-834C-4102-BF43-E9906F264F78}"/>
              </a:ext>
            </a:extLst>
          </p:cNvPr>
          <p:cNvGrpSpPr/>
          <p:nvPr/>
        </p:nvGrpSpPr>
        <p:grpSpPr>
          <a:xfrm>
            <a:off x="6465168" y="2780928"/>
            <a:ext cx="3168352" cy="3599602"/>
            <a:chOff x="4546846" y="2126203"/>
            <a:chExt cx="1649478" cy="171930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3AB0AA9-8CCB-4702-A327-5385C3E50C2B}"/>
                </a:ext>
              </a:extLst>
            </p:cNvPr>
            <p:cNvGrpSpPr/>
            <p:nvPr/>
          </p:nvGrpSpPr>
          <p:grpSpPr>
            <a:xfrm>
              <a:off x="4546846" y="2126203"/>
              <a:ext cx="1649478" cy="1719308"/>
              <a:chOff x="4546846" y="2126203"/>
              <a:chExt cx="1649478" cy="1719308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4FFD043-1DBD-402B-BC04-DE0A018DCF20}"/>
                  </a:ext>
                </a:extLst>
              </p:cNvPr>
              <p:cNvSpPr/>
              <p:nvPr/>
            </p:nvSpPr>
            <p:spPr>
              <a:xfrm>
                <a:off x="4546846" y="2126203"/>
                <a:ext cx="1649477" cy="3639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cs typeface="+mn-ea"/>
                    <a:sym typeface="+mn-lt"/>
                  </a:rPr>
                  <a:t>用户应用程序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ED7316D-AD9F-4BC0-8CBB-9B6EC68DC577}"/>
                  </a:ext>
                </a:extLst>
              </p:cNvPr>
              <p:cNvSpPr/>
              <p:nvPr/>
            </p:nvSpPr>
            <p:spPr>
              <a:xfrm>
                <a:off x="4546847" y="2621872"/>
                <a:ext cx="717611" cy="36398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API</a:t>
                </a:r>
                <a:r>
                  <a:rPr lang="zh-CN" altLang="en-US" sz="2400" b="1" dirty="0">
                    <a:cs typeface="+mn-ea"/>
                    <a:sym typeface="+mn-lt"/>
                  </a:rPr>
                  <a:t>接口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C6A988B-04F0-4AC8-9358-097719A25B8B}"/>
                  </a:ext>
                </a:extLst>
              </p:cNvPr>
              <p:cNvSpPr/>
              <p:nvPr/>
            </p:nvSpPr>
            <p:spPr>
              <a:xfrm>
                <a:off x="5478713" y="2621872"/>
                <a:ext cx="717611" cy="36398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cs typeface="+mn-ea"/>
                    <a:sym typeface="+mn-lt"/>
                  </a:rPr>
                  <a:t>操作命令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ED8C627-478F-4F4D-BF58-D5AFEA36F743}"/>
                  </a:ext>
                </a:extLst>
              </p:cNvPr>
              <p:cNvSpPr/>
              <p:nvPr/>
            </p:nvSpPr>
            <p:spPr>
              <a:xfrm>
                <a:off x="4546846" y="3117541"/>
                <a:ext cx="1649477" cy="363985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cs typeface="+mn-ea"/>
                    <a:sym typeface="+mn-lt"/>
                  </a:rPr>
                  <a:t>操作系统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737CF7B-4C28-4FA8-966B-7332E6460607}"/>
                  </a:ext>
                </a:extLst>
              </p:cNvPr>
              <p:cNvSpPr/>
              <p:nvPr/>
            </p:nvSpPr>
            <p:spPr>
              <a:xfrm>
                <a:off x="4546846" y="3481526"/>
                <a:ext cx="1649477" cy="36398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cs typeface="+mn-ea"/>
                    <a:sym typeface="+mn-lt"/>
                  </a:rPr>
                  <a:t>计算机硬件系统</a:t>
                </a:r>
              </a:p>
            </p:txBody>
          </p: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00C00C2-FAE5-431C-998D-806808C56D3C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4905653" y="2490188"/>
              <a:ext cx="0" cy="13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EEA3389-7071-4012-B9E6-AD5A452C13D3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5837519" y="2490188"/>
              <a:ext cx="0" cy="131684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2338AFD-C58A-4E4B-92AE-08E72FB472BC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4905653" y="2985857"/>
              <a:ext cx="0" cy="13168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7AF52C6-B84B-4E4C-A1EA-1DC08093DD1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5837519" y="2985857"/>
              <a:ext cx="0" cy="131684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1885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457E0F4-55E7-40B3-BB6C-A70DA4AAE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10008"/>
              </p:ext>
            </p:extLst>
          </p:nvPr>
        </p:nvGraphicFramePr>
        <p:xfrm>
          <a:off x="381873" y="3284984"/>
          <a:ext cx="8994204" cy="375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D4304D0-AB71-4242-A119-D5E3749C2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609"/>
              </p:ext>
            </p:extLst>
          </p:nvPr>
        </p:nvGraphicFramePr>
        <p:xfrm>
          <a:off x="100236" y="1768713"/>
          <a:ext cx="9705528" cy="150666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17588">
                  <a:extLst>
                    <a:ext uri="{9D8B030D-6E8A-4147-A177-3AD203B41FA5}">
                      <a16:colId xmlns:a16="http://schemas.microsoft.com/office/drawing/2014/main" val="2446283518"/>
                    </a:ext>
                  </a:extLst>
                </a:gridCol>
                <a:gridCol w="1541958">
                  <a:extLst>
                    <a:ext uri="{9D8B030D-6E8A-4147-A177-3AD203B41FA5}">
                      <a16:colId xmlns:a16="http://schemas.microsoft.com/office/drawing/2014/main" val="3946273501"/>
                    </a:ext>
                  </a:extLst>
                </a:gridCol>
                <a:gridCol w="1693218">
                  <a:extLst>
                    <a:ext uri="{9D8B030D-6E8A-4147-A177-3AD203B41FA5}">
                      <a16:colId xmlns:a16="http://schemas.microsoft.com/office/drawing/2014/main" val="3349875133"/>
                    </a:ext>
                  </a:extLst>
                </a:gridCol>
                <a:gridCol w="1617588">
                  <a:extLst>
                    <a:ext uri="{9D8B030D-6E8A-4147-A177-3AD203B41FA5}">
                      <a16:colId xmlns:a16="http://schemas.microsoft.com/office/drawing/2014/main" val="2727738495"/>
                    </a:ext>
                  </a:extLst>
                </a:gridCol>
                <a:gridCol w="1617588">
                  <a:extLst>
                    <a:ext uri="{9D8B030D-6E8A-4147-A177-3AD203B41FA5}">
                      <a16:colId xmlns:a16="http://schemas.microsoft.com/office/drawing/2014/main" val="4038005136"/>
                    </a:ext>
                  </a:extLst>
                </a:gridCol>
                <a:gridCol w="1617588">
                  <a:extLst>
                    <a:ext uri="{9D8B030D-6E8A-4147-A177-3AD203B41FA5}">
                      <a16:colId xmlns:a16="http://schemas.microsoft.com/office/drawing/2014/main" val="4182390237"/>
                    </a:ext>
                  </a:extLst>
                </a:gridCol>
              </a:tblGrid>
              <a:tr h="405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基础服务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Windows</a:t>
                      </a:r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Shell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通用控件链接库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通用对话链接库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图形化用户界面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527041"/>
                  </a:ext>
                </a:extLst>
              </a:tr>
              <a:tr h="11008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文件系统（读写、删除）、进程、线程，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kernel32.dll</a:t>
                      </a:r>
                      <a:endParaRPr lang="zh-CN" altLang="en-US" sz="16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NetBIOS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Winsock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，以及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RPC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等，</a:t>
                      </a:r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shell32.dll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允许应用程序访问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Windows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外壳提供的功能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shell32.dll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状态栏，进度条，工具栏，标签等，</a:t>
                      </a:r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comctl32.dll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打开存文件，对话框颜色，对画框字体等，</a:t>
                      </a:r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comdlg32.dll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创建和管理屏幕和大多数基本控件如按钮等，</a:t>
                      </a:r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/>
                      <a:r>
                        <a:rPr lang="en-US" altLang="zh-CN" sz="16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user32.dll</a:t>
                      </a:r>
                      <a:endParaRPr lang="zh-CN" altLang="en-US" sz="16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9618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E2E0EE8-026B-4AF3-AD2F-877BAA8BCFE7}"/>
              </a:ext>
            </a:extLst>
          </p:cNvPr>
          <p:cNvSpPr txBox="1"/>
          <p:nvPr/>
        </p:nvSpPr>
        <p:spPr>
          <a:xfrm>
            <a:off x="3657287" y="1386769"/>
            <a:ext cx="271099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Windows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主要的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API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类别</a:t>
            </a:r>
          </a:p>
        </p:txBody>
      </p:sp>
    </p:spTree>
    <p:extLst>
      <p:ext uri="{BB962C8B-B14F-4D97-AF65-F5344CB8AC3E}">
        <p14:creationId xmlns:p14="http://schemas.microsoft.com/office/powerpoint/2010/main" val="3487007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96855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第一步，获取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函数的地址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例，获取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相关 </a:t>
            </a:r>
            <a:r>
              <a:rPr lang="en-US" altLang="zh-CN" dirty="0">
                <a:cs typeface="+mn-ea"/>
                <a:sym typeface="+mn-lt"/>
              </a:rPr>
              <a:t>Windows API </a:t>
            </a:r>
            <a:r>
              <a:rPr lang="zh-CN" altLang="en-US" dirty="0">
                <a:cs typeface="+mn-ea"/>
                <a:sym typeface="+mn-lt"/>
              </a:rPr>
              <a:t>使用可搜索 </a:t>
            </a:r>
            <a:r>
              <a:rPr lang="en-US" altLang="zh-CN" dirty="0" err="1">
                <a:cs typeface="+mn-ea"/>
                <a:sym typeface="+mn-lt"/>
              </a:rPr>
              <a:t>msdn</a:t>
            </a:r>
            <a:r>
              <a:rPr lang="en-US" altLang="zh-CN" dirty="0">
                <a:cs typeface="+mn-ea"/>
                <a:sym typeface="+mn-lt"/>
              </a:rPr>
              <a:t>*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40632" y="2513802"/>
            <a:ext cx="6748322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</a:t>
            </a:r>
            <a:r>
              <a:rPr lang="en-US" altLang="zh-CN" sz="1600" b="1" dirty="0">
                <a:solidFill>
                  <a:srgbClr val="007020"/>
                </a:solidFill>
                <a:cs typeface="+mn-ea"/>
                <a:sym typeface="+mn-lt"/>
              </a:rPr>
              <a:t>w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indows.h&gt;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902000"/>
                </a:solidFill>
                <a:cs typeface="+mn-ea"/>
                <a:sym typeface="+mn-lt"/>
              </a:rPr>
              <a:t>i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902000"/>
                </a:solidFill>
                <a:effectLst/>
                <a:cs typeface="+mn-ea"/>
                <a:sym typeface="+mn-lt"/>
              </a:rPr>
              <a:t>nt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6287E"/>
                </a:solidFill>
                <a:effectLst/>
                <a:cs typeface="+mn-ea"/>
                <a:sym typeface="+mn-lt"/>
              </a:rPr>
              <a:t>main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()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{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HMODULE hKernel32;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FARPROC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hKernel32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GetModuleHandle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"kernel32.dll"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GetProcAddress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(hKernel32,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"the API address of \"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\": 0x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%p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\n\n"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     system(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lang="en-US" altLang="zh-CN" sz="1600" b="1" dirty="0">
                <a:solidFill>
                  <a:srgbClr val="4070A0"/>
                </a:solidFill>
                <a:cs typeface="+mn-ea"/>
                <a:sym typeface="+mn-lt"/>
              </a:rPr>
              <a:t>pause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7020"/>
                </a:solidFill>
                <a:cs typeface="+mn-ea"/>
                <a:sym typeface="+mn-lt"/>
              </a:rPr>
              <a:t>      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eturn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4FD5B0-0D84-4319-A259-B2690753E450}"/>
              </a:ext>
            </a:extLst>
          </p:cNvPr>
          <p:cNvSpPr txBox="1"/>
          <p:nvPr/>
        </p:nvSpPr>
        <p:spPr>
          <a:xfrm>
            <a:off x="0" y="6551943"/>
            <a:ext cx="990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https://learn.microsoft.com/zh-cn/windows/win32/api/</a:t>
            </a:r>
          </a:p>
        </p:txBody>
      </p:sp>
    </p:spTree>
    <p:extLst>
      <p:ext uri="{BB962C8B-B14F-4D97-AF65-F5344CB8AC3E}">
        <p14:creationId xmlns:p14="http://schemas.microsoft.com/office/powerpoint/2010/main" val="14066727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4015" y="1627722"/>
            <a:ext cx="9210228" cy="511256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第二步，修改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函数起始地址处字节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>
                <a:cs typeface="+mn-ea"/>
                <a:sym typeface="+mn-lt"/>
              </a:rPr>
              <a:t>x86</a:t>
            </a:r>
            <a:r>
              <a:rPr lang="zh-CN" altLang="en-US" dirty="0">
                <a:cs typeface="+mn-ea"/>
                <a:sym typeface="+mn-lt"/>
              </a:rPr>
              <a:t>为例，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hook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的原理是相同的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但处理细节却不同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10E1F5-C8C5-497D-9101-7C6C3A24E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369" y="3284984"/>
            <a:ext cx="4420965" cy="2366576"/>
          </a:xfrm>
          <a:prstGeom prst="rect">
            <a:avLst/>
          </a:prstGeom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FDB498FF-B29E-45A6-A82F-776EB13E9D4E}"/>
              </a:ext>
            </a:extLst>
          </p:cNvPr>
          <p:cNvSpPr txBox="1">
            <a:spLocks/>
          </p:cNvSpPr>
          <p:nvPr/>
        </p:nvSpPr>
        <p:spPr>
          <a:xfrm>
            <a:off x="120022" y="3140968"/>
            <a:ext cx="4961756" cy="309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just"/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 err="1">
                <a:cs typeface="+mn-ea"/>
                <a:sym typeface="+mn-lt"/>
              </a:rPr>
              <a:t>Ke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Zw</a:t>
            </a:r>
            <a:r>
              <a:rPr lang="zh-CN" altLang="en-US" dirty="0">
                <a:cs typeface="+mn-ea"/>
                <a:sym typeface="+mn-lt"/>
              </a:rPr>
              <a:t>开头的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，以及</a:t>
            </a:r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位和</a:t>
            </a:r>
            <a:r>
              <a:rPr lang="en-US" altLang="zh-CN" dirty="0">
                <a:cs typeface="+mn-ea"/>
                <a:sym typeface="+mn-lt"/>
              </a:rPr>
              <a:t>64</a:t>
            </a:r>
            <a:r>
              <a:rPr lang="zh-CN" altLang="en-US" dirty="0">
                <a:cs typeface="+mn-ea"/>
                <a:sym typeface="+mn-lt"/>
              </a:rPr>
              <a:t>位系统下的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函数地址，入口处可修改字节码的数量可能不同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没有一成不变的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hook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模板</a:t>
            </a:r>
            <a:r>
              <a:rPr lang="zh-CN" altLang="en-US" dirty="0">
                <a:cs typeface="+mn-ea"/>
                <a:sym typeface="+mn-lt"/>
              </a:rPr>
              <a:t>，需要在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实施之前，自行调试，确认修改的字节无误</a:t>
            </a:r>
          </a:p>
        </p:txBody>
      </p:sp>
    </p:spTree>
    <p:extLst>
      <p:ext uri="{BB962C8B-B14F-4D97-AF65-F5344CB8AC3E}">
        <p14:creationId xmlns:p14="http://schemas.microsoft.com/office/powerpoint/2010/main" val="41447697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15A6EA-EBC7-49FE-8069-53E2EEC62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49409"/>
            <a:ext cx="8352928" cy="52629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#include&lt;windows.h&gt;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BYTE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cs typeface="+mn-ea"/>
                <a:sym typeface="+mn-lt"/>
              </a:rPr>
              <a:t>pOrgByte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[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]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{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};</a:t>
            </a:r>
          </a:p>
          <a:p>
            <a:pPr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BOOL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__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stdcall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MyWriteFile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(HANDLE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LPCVOID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lpBuffer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DWORD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nNumberOfBytesToWrite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LPDWORD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lpNumberOfBytesWritten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LPOVERLAPPED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lpOverlapped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</a:t>
            </a:r>
            <a:r>
              <a:rPr lang="en-US" altLang="zh-CN" sz="1200" b="1" dirty="0">
                <a:cs typeface="+mn-ea"/>
                <a:sym typeface="+mn-lt"/>
              </a:rPr>
              <a:t>;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>
                <a:solidFill>
                  <a:srgbClr val="902000"/>
                </a:solidFill>
                <a:cs typeface="+mn-ea"/>
                <a:sym typeface="+mn-lt"/>
              </a:rPr>
              <a:t>i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902000"/>
                </a:solidFill>
                <a:effectLst/>
                <a:cs typeface="+mn-ea"/>
                <a:sym typeface="+mn-lt"/>
              </a:rPr>
              <a:t>nt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6287E"/>
                </a:solidFill>
                <a:effectLst/>
                <a:cs typeface="+mn-ea"/>
                <a:sym typeface="+mn-lt"/>
              </a:rPr>
              <a:t>main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()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HMODULE hKernel32;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FARPROC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PBYTE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pEditFunc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byte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pJmpCode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[6] = { 0xE9, 0, };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DWORD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pOffset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hKernel32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GetModuleHandle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"kernel32.dll"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=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GetProcAddress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(hKernel32, "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");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pEditFunc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= (PBYTE)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if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cs typeface="+mn-ea"/>
                <a:sym typeface="+mn-lt"/>
              </a:rPr>
              <a:t>VirtualProtect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pEditFunc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PAGE_EXECUTE_READWRITE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))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{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   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memcpy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cs typeface="+mn-ea"/>
                <a:sym typeface="+mn-lt"/>
              </a:rPr>
              <a:t>pOrgByte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pEditFunc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   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pOffset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= (ULONGLONG)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MyWriteFile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- (ULONGLONG)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-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5;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lang="en-US" altLang="zh-CN" sz="1200" b="1" dirty="0">
                <a:cs typeface="+mn-ea"/>
                <a:sym typeface="+mn-lt"/>
              </a:rPr>
              <a:t>   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memcpy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pJmpCode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[1],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pOffset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4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)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   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memcpy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pJmpCode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+mn-ea"/>
                <a:sym typeface="+mn-lt"/>
              </a:rPr>
              <a:t>[0],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)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     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cs typeface="+mn-ea"/>
                <a:sym typeface="+mn-lt"/>
              </a:rPr>
              <a:t>VirtualProtect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5, 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&amp;</a:t>
            </a: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)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}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>
                <a:solidFill>
                  <a:srgbClr val="007020"/>
                </a:solidFill>
                <a:cs typeface="+mn-ea"/>
                <a:sym typeface="+mn-lt"/>
              </a:rPr>
              <a:t>                  r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eturn 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12AF38-7947-45F0-AD11-E8978E298E62}"/>
              </a:ext>
            </a:extLst>
          </p:cNvPr>
          <p:cNvGrpSpPr/>
          <p:nvPr/>
        </p:nvGrpSpPr>
        <p:grpSpPr>
          <a:xfrm>
            <a:off x="4016896" y="2852936"/>
            <a:ext cx="5889102" cy="646331"/>
            <a:chOff x="4016896" y="2852936"/>
            <a:chExt cx="5889102" cy="64633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7DEF6B-CC46-4D72-9CB5-592BE1AC2DC0}"/>
                </a:ext>
              </a:extLst>
            </p:cNvPr>
            <p:cNvSpPr txBox="1"/>
            <p:nvPr/>
          </p:nvSpPr>
          <p:spPr>
            <a:xfrm>
              <a:off x="4664968" y="2852936"/>
              <a:ext cx="524103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/*</a:t>
              </a:r>
              <a:r>
                <a:rPr lang="zh-CN" altLang="en-US" dirty="0">
                  <a:cs typeface="+mn-ea"/>
                  <a:sym typeface="+mn-lt"/>
                </a:rPr>
                <a:t> </a:t>
              </a:r>
              <a:r>
                <a:rPr lang="en-US" altLang="zh-CN" dirty="0">
                  <a:cs typeface="+mn-ea"/>
                  <a:sym typeface="+mn-lt"/>
                </a:rPr>
                <a:t>0x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E9</a:t>
              </a:r>
              <a:r>
                <a:rPr lang="en-US" altLang="zh-CN" dirty="0">
                  <a:cs typeface="+mn-ea"/>
                  <a:sym typeface="+mn-lt"/>
                </a:rPr>
                <a:t> </a:t>
              </a:r>
              <a:r>
                <a:rPr lang="zh-CN" altLang="en-US" dirty="0">
                  <a:cs typeface="+mn-ea"/>
                  <a:sym typeface="+mn-lt"/>
                </a:rPr>
                <a:t>是</a:t>
              </a:r>
              <a:r>
                <a:rPr lang="en-US" altLang="zh-CN" dirty="0" err="1">
                  <a:cs typeface="+mn-ea"/>
                  <a:sym typeface="+mn-lt"/>
                </a:rPr>
                <a:t>jmp</a:t>
              </a:r>
              <a:r>
                <a:rPr lang="zh-CN" altLang="en-US" dirty="0">
                  <a:cs typeface="+mn-ea"/>
                  <a:sym typeface="+mn-lt"/>
                </a:rPr>
                <a:t>指令的字节码</a:t>
              </a:r>
              <a:r>
                <a:rPr lang="en-US" altLang="zh-CN" dirty="0">
                  <a:cs typeface="+mn-ea"/>
                  <a:sym typeface="+mn-lt"/>
                </a:rPr>
                <a:t>; </a:t>
              </a:r>
              <a:r>
                <a:rPr lang="zh-CN" altLang="en-US" dirty="0">
                  <a:cs typeface="+mn-ea"/>
                  <a:sym typeface="+mn-lt"/>
                </a:rPr>
                <a:t>其后</a:t>
              </a:r>
              <a:r>
                <a:rPr lang="en-US" altLang="zh-CN" dirty="0">
                  <a:cs typeface="+mn-ea"/>
                  <a:sym typeface="+mn-lt"/>
                </a:rPr>
                <a:t>4</a:t>
              </a:r>
              <a:r>
                <a:rPr lang="zh-CN" altLang="en-US" dirty="0">
                  <a:cs typeface="+mn-ea"/>
                  <a:sym typeface="+mn-lt"/>
                </a:rPr>
                <a:t>个字节将会被解析为待跳转的目标偏移地址</a:t>
              </a:r>
              <a:r>
                <a:rPr lang="en-US" altLang="zh-CN" dirty="0">
                  <a:cs typeface="+mn-ea"/>
                  <a:sym typeface="+mn-lt"/>
                </a:rPr>
                <a:t>*/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FC3145-C577-4DBE-B1B4-4CC215A417B7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4016896" y="3176102"/>
              <a:ext cx="648072" cy="323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FA65BE1-9EAF-47B9-BC64-3F99AD55B263}"/>
              </a:ext>
            </a:extLst>
          </p:cNvPr>
          <p:cNvGrpSpPr/>
          <p:nvPr/>
        </p:nvGrpSpPr>
        <p:grpSpPr>
          <a:xfrm>
            <a:off x="2792760" y="3531136"/>
            <a:ext cx="7113239" cy="1200329"/>
            <a:chOff x="2792760" y="3531136"/>
            <a:chExt cx="7113239" cy="120032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4945ACC-B6D9-4264-B650-34EF1D94421F}"/>
                </a:ext>
              </a:extLst>
            </p:cNvPr>
            <p:cNvSpPr txBox="1"/>
            <p:nvPr/>
          </p:nvSpPr>
          <p:spPr>
            <a:xfrm>
              <a:off x="7440788" y="3531136"/>
              <a:ext cx="2465211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0" lvl="2"/>
              <a:r>
                <a:rPr lang="en-US" altLang="zh-CN" dirty="0">
                  <a:cs typeface="+mn-ea"/>
                  <a:sym typeface="+mn-lt"/>
                </a:rPr>
                <a:t>/*</a:t>
              </a:r>
              <a:r>
                <a:rPr lang="zh-CN" altLang="en-US" dirty="0">
                  <a:cs typeface="+mn-ea"/>
                  <a:sym typeface="+mn-lt"/>
                </a:rPr>
                <a:t> </a:t>
              </a:r>
              <a:r>
                <a:rPr lang="en-US" altLang="zh-CN" dirty="0" err="1">
                  <a:cs typeface="+mn-ea"/>
                  <a:sym typeface="+mn-lt"/>
                </a:rPr>
                <a:t>VirtualProtect</a:t>
              </a:r>
              <a:r>
                <a:rPr lang="zh-CN" altLang="en-US" dirty="0">
                  <a:cs typeface="+mn-ea"/>
                  <a:sym typeface="+mn-lt"/>
                </a:rPr>
                <a:t>能够改变指定地址处，指定数量字节的</a:t>
              </a:r>
              <a:r>
                <a:rPr lang="zh-CN" altLang="en-US" dirty="0">
                  <a:highlight>
                    <a:srgbClr val="FFFF00"/>
                  </a:highlight>
                  <a:cs typeface="+mn-ea"/>
                  <a:sym typeface="+mn-lt"/>
                </a:rPr>
                <a:t>可读可写可执行属性 </a:t>
              </a:r>
              <a:r>
                <a:rPr lang="en-US" altLang="zh-CN" dirty="0">
                  <a:cs typeface="+mn-ea"/>
                  <a:sym typeface="+mn-lt"/>
                </a:rPr>
                <a:t>*/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BA6858B-793F-4CF8-8ADE-26714E313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760" y="4131300"/>
              <a:ext cx="4648028" cy="412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A8DB42-388A-4649-AD45-BD0291A1300E}"/>
              </a:ext>
            </a:extLst>
          </p:cNvPr>
          <p:cNvGrpSpPr/>
          <p:nvPr/>
        </p:nvGrpSpPr>
        <p:grpSpPr>
          <a:xfrm>
            <a:off x="4376936" y="4800420"/>
            <a:ext cx="5529064" cy="369332"/>
            <a:chOff x="4376936" y="4800420"/>
            <a:chExt cx="552906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7E7FEC9-47DF-4103-8F47-CFFDB38D081B}"/>
                </a:ext>
              </a:extLst>
            </p:cNvPr>
            <p:cNvSpPr txBox="1"/>
            <p:nvPr/>
          </p:nvSpPr>
          <p:spPr>
            <a:xfrm>
              <a:off x="5745088" y="4800420"/>
              <a:ext cx="416091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0" lvl="2"/>
              <a:r>
                <a:rPr lang="en-US" altLang="zh-CN" dirty="0">
                  <a:cs typeface="+mn-ea"/>
                  <a:sym typeface="+mn-lt"/>
                </a:rPr>
                <a:t>/* </a:t>
              </a:r>
              <a:r>
                <a:rPr lang="zh-CN" altLang="en-US" dirty="0">
                  <a:cs typeface="+mn-ea"/>
                  <a:sym typeface="+mn-lt"/>
                </a:rPr>
                <a:t>保存原始</a:t>
              </a:r>
              <a:r>
                <a:rPr lang="en-US" altLang="zh-CN" dirty="0" err="1">
                  <a:cs typeface="+mn-ea"/>
                  <a:sym typeface="+mn-lt"/>
                </a:rPr>
                <a:t>WriteFile</a:t>
              </a:r>
              <a:r>
                <a:rPr lang="zh-CN" altLang="en-US" dirty="0">
                  <a:cs typeface="+mn-ea"/>
                  <a:sym typeface="+mn-lt"/>
                </a:rPr>
                <a:t>函数的前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5</a:t>
              </a:r>
              <a:r>
                <a:rPr lang="zh-CN" altLang="en-US" dirty="0">
                  <a:cs typeface="+mn-ea"/>
                  <a:sym typeface="+mn-lt"/>
                </a:rPr>
                <a:t>个字节 </a:t>
              </a:r>
              <a:r>
                <a:rPr lang="en-US" altLang="zh-CN" dirty="0">
                  <a:cs typeface="+mn-ea"/>
                  <a:sym typeface="+mn-lt"/>
                </a:rPr>
                <a:t>*/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8648F97-8977-4243-BF8A-E4257753B5A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376936" y="4985086"/>
              <a:ext cx="1368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78DEFD5-B233-4583-A6EA-5296BFFBF57B}"/>
              </a:ext>
            </a:extLst>
          </p:cNvPr>
          <p:cNvGrpSpPr/>
          <p:nvPr/>
        </p:nvGrpSpPr>
        <p:grpSpPr>
          <a:xfrm>
            <a:off x="4792738" y="5378938"/>
            <a:ext cx="5113260" cy="646331"/>
            <a:chOff x="4792738" y="5378938"/>
            <a:chExt cx="5113260" cy="64633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DEB3AE9-FBE5-4E23-A4CD-9CEC6AB265F4}"/>
                </a:ext>
              </a:extLst>
            </p:cNvPr>
            <p:cNvSpPr txBox="1"/>
            <p:nvPr/>
          </p:nvSpPr>
          <p:spPr>
            <a:xfrm>
              <a:off x="6255537" y="5378938"/>
              <a:ext cx="3650461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0" lvl="2"/>
              <a:r>
                <a:rPr lang="en-US" altLang="zh-CN" dirty="0">
                  <a:cs typeface="+mn-ea"/>
                  <a:sym typeface="+mn-lt"/>
                </a:rPr>
                <a:t>/*</a:t>
              </a:r>
              <a:r>
                <a:rPr lang="zh-CN" altLang="en-US" dirty="0">
                  <a:cs typeface="+mn-ea"/>
                  <a:sym typeface="+mn-lt"/>
                </a:rPr>
                <a:t> 修改为 </a:t>
              </a:r>
              <a:r>
                <a:rPr lang="en-US" altLang="zh-CN" dirty="0">
                  <a:cs typeface="+mn-ea"/>
                  <a:sym typeface="+mn-lt"/>
                </a:rPr>
                <a:t>“</a:t>
              </a:r>
              <a:r>
                <a:rPr lang="en-US" altLang="zh-CN" dirty="0" err="1">
                  <a:cs typeface="+mn-ea"/>
                  <a:sym typeface="+mn-lt"/>
                </a:rPr>
                <a:t>jmp</a:t>
              </a:r>
              <a:r>
                <a:rPr lang="en-US" altLang="zh-CN" dirty="0">
                  <a:cs typeface="+mn-ea"/>
                  <a:sym typeface="+mn-lt"/>
                </a:rPr>
                <a:t> </a:t>
              </a:r>
              <a:r>
                <a:rPr lang="zh-CN" altLang="en-US" dirty="0">
                  <a:cs typeface="+mn-ea"/>
                  <a:sym typeface="+mn-lt"/>
                </a:rPr>
                <a:t>自定义 </a:t>
              </a:r>
              <a:r>
                <a:rPr lang="en-US" altLang="zh-CN" dirty="0" err="1">
                  <a:cs typeface="+mn-ea"/>
                  <a:sym typeface="+mn-lt"/>
                </a:rPr>
                <a:t>WriteFile</a:t>
              </a:r>
              <a:r>
                <a:rPr lang="zh-CN" altLang="en-US" dirty="0">
                  <a:cs typeface="+mn-ea"/>
                  <a:sym typeface="+mn-lt"/>
                </a:rPr>
                <a:t>函数的起始地址</a:t>
              </a:r>
              <a:r>
                <a:rPr lang="en-US" altLang="zh-CN" dirty="0">
                  <a:cs typeface="+mn-ea"/>
                  <a:sym typeface="+mn-lt"/>
                </a:rPr>
                <a:t>”</a:t>
              </a:r>
              <a:r>
                <a:rPr lang="zh-CN" altLang="en-US" dirty="0">
                  <a:cs typeface="+mn-ea"/>
                  <a:sym typeface="+mn-lt"/>
                </a:rPr>
                <a:t>  </a:t>
              </a:r>
              <a:r>
                <a:rPr lang="en-US" altLang="zh-CN" dirty="0">
                  <a:cs typeface="+mn-ea"/>
                  <a:sym typeface="+mn-lt"/>
                </a:rPr>
                <a:t>*/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ECEA36B-86B0-4A80-B5A0-3C9BB247BFD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792738" y="5702104"/>
              <a:ext cx="1462799" cy="46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118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Hook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概述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Message Hook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Inline API Hook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IAT Hook</a:t>
            </a: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556792"/>
            <a:ext cx="8994204" cy="1584176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重点是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函数中的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VirtualProtect</a:t>
            </a:r>
            <a:r>
              <a:rPr lang="zh-CN" altLang="en-US" dirty="0">
                <a:cs typeface="+mn-ea"/>
                <a:sym typeface="+mn-lt"/>
              </a:rPr>
              <a:t>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其能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修改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指定地址处（指定数量字节）的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可读可写可执行权限属性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7" name="内容占位符 1">
            <a:extLst>
              <a:ext uri="{FF2B5EF4-FFF2-40B4-BE49-F238E27FC236}">
                <a16:creationId xmlns:a16="http://schemas.microsoft.com/office/drawing/2014/main" id="{B77089BD-BB50-4187-9038-1E983A66B0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042624"/>
              </p:ext>
            </p:extLst>
          </p:nvPr>
        </p:nvGraphicFramePr>
        <p:xfrm>
          <a:off x="632520" y="3068960"/>
          <a:ext cx="8994204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358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第三步，在自定义的函数中实现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unhook</a:t>
            </a:r>
            <a:r>
              <a:rPr lang="zh-CN" altLang="en-US" dirty="0">
                <a:cs typeface="+mn-ea"/>
                <a:sym typeface="+mn-lt"/>
              </a:rPr>
              <a:t>（脱钩），恢复原 </a:t>
            </a:r>
            <a:r>
              <a:rPr lang="en-US" altLang="zh-CN" dirty="0">
                <a:cs typeface="+mn-ea"/>
                <a:sym typeface="+mn-lt"/>
              </a:rPr>
              <a:t>API </a:t>
            </a:r>
            <a:r>
              <a:rPr lang="zh-CN" altLang="en-US" dirty="0">
                <a:cs typeface="+mn-ea"/>
                <a:sym typeface="+mn-lt"/>
              </a:rPr>
              <a:t>起始地址处字节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第二步中，</a:t>
            </a:r>
            <a:r>
              <a:rPr lang="en-US" altLang="zh-CN" dirty="0" err="1">
                <a:cs typeface="+mn-ea"/>
                <a:sym typeface="+mn-lt"/>
              </a:rPr>
              <a:t>MyWriteFile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函数中的 </a:t>
            </a:r>
            <a:r>
              <a:rPr lang="en-US" altLang="zh-CN" dirty="0">
                <a:cs typeface="+mn-ea"/>
                <a:sym typeface="+mn-lt"/>
              </a:rPr>
              <a:t>unhook</a:t>
            </a:r>
            <a:r>
              <a:rPr lang="zh-CN" altLang="en-US" dirty="0">
                <a:cs typeface="+mn-ea"/>
                <a:sym typeface="+mn-lt"/>
              </a:rPr>
              <a:t>，即是我们的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脱钩函数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脱钩函数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在自定义函数中并不是必须存在的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如果不调用原来系统本身的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，可以选择不对函数进行脱钩，直接执行我们自己的代码</a:t>
            </a: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注意：我们自定义的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unhook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函数，其返回值，参数类型，参数个数要与被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hook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的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API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保持一致</a:t>
            </a:r>
            <a:r>
              <a:rPr lang="zh-CN" altLang="en-US" dirty="0">
                <a:cs typeface="+mn-ea"/>
                <a:sym typeface="+mn-lt"/>
              </a:rPr>
              <a:t>，以确保程序在运行过程中的堆栈平衡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9976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9324" y="1445296"/>
            <a:ext cx="8587351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#include&lt;Windows.h&gt;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BYTE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cs typeface="+mn-ea"/>
                <a:sym typeface="+mn-lt"/>
              </a:rPr>
              <a:t>pOrgByte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[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]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{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};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902000"/>
                </a:solidFill>
                <a:cs typeface="+mn-ea"/>
                <a:sym typeface="+mn-lt"/>
              </a:rPr>
              <a:t>v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902000"/>
                </a:solidFill>
                <a:effectLst/>
                <a:cs typeface="+mn-ea"/>
                <a:sym typeface="+mn-lt"/>
              </a:rPr>
              <a:t>oid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6287E"/>
                </a:solidFill>
                <a:effectLst/>
                <a:cs typeface="+mn-ea"/>
                <a:sym typeface="+mn-lt"/>
              </a:rPr>
              <a:t>unhook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()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{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DWORD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PBYTE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FARPROC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GetProcAddress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GetModuleHandle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"kernel32.dll"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(PBYTE)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VirtualProtect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, 5,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cs typeface="+mn-ea"/>
                <a:sym typeface="+mn-lt"/>
              </a:rPr>
              <a:t>PAGE_EXECUTE_READWRITE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, &amp;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memcpy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effectLst/>
                <a:highlight>
                  <a:srgbClr val="00FFFF"/>
                </a:highlight>
                <a:cs typeface="+mn-ea"/>
                <a:sym typeface="+mn-lt"/>
              </a:rPr>
              <a:t>pOrgByte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, 5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VirtualProtect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A07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dwOldProtect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7FF662-5838-4819-97D6-1E1A781B4D4D}"/>
              </a:ext>
            </a:extLst>
          </p:cNvPr>
          <p:cNvSpPr txBox="1"/>
          <p:nvPr/>
        </p:nvSpPr>
        <p:spPr>
          <a:xfrm>
            <a:off x="3656856" y="2232676"/>
            <a:ext cx="374441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* </a:t>
            </a:r>
            <a:r>
              <a:rPr lang="zh-CN" altLang="en-US" dirty="0">
                <a:cs typeface="+mn-ea"/>
                <a:sym typeface="+mn-lt"/>
              </a:rPr>
              <a:t>这里保存的是原始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函数初始地址处的 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个字节的数据 </a:t>
            </a:r>
            <a:r>
              <a:rPr lang="en-US" altLang="zh-CN" dirty="0">
                <a:cs typeface="+mn-ea"/>
                <a:sym typeface="+mn-lt"/>
              </a:rPr>
              <a:t>*/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ED1847-28EB-4513-A178-933F5E2A263F}"/>
              </a:ext>
            </a:extLst>
          </p:cNvPr>
          <p:cNvSpPr txBox="1"/>
          <p:nvPr/>
        </p:nvSpPr>
        <p:spPr>
          <a:xfrm>
            <a:off x="800959" y="6259533"/>
            <a:ext cx="91050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2"/>
            <a:r>
              <a:rPr lang="en-US" altLang="zh-CN" dirty="0">
                <a:cs typeface="+mn-ea"/>
                <a:sym typeface="+mn-lt"/>
              </a:rPr>
              <a:t>/*</a:t>
            </a:r>
            <a:r>
              <a:rPr lang="zh-CN" altLang="en-US" dirty="0">
                <a:cs typeface="+mn-ea"/>
                <a:sym typeface="+mn-lt"/>
              </a:rPr>
              <a:t> 使用</a:t>
            </a:r>
            <a:r>
              <a:rPr lang="en-US" altLang="zh-CN" b="1" dirty="0" err="1">
                <a:solidFill>
                  <a:srgbClr val="FF0000"/>
                </a:solidFill>
                <a:cs typeface="+mn-ea"/>
                <a:sym typeface="+mn-lt"/>
              </a:rPr>
              <a:t>VirtualProtect</a:t>
            </a:r>
            <a:r>
              <a:rPr lang="zh-CN" altLang="en-US" dirty="0">
                <a:cs typeface="+mn-ea"/>
                <a:sym typeface="+mn-lt"/>
              </a:rPr>
              <a:t>函数，恢复已改掉的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函数地址处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字节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数据的读写等属性 </a:t>
            </a:r>
            <a:r>
              <a:rPr lang="en-US" altLang="zh-CN" dirty="0">
                <a:cs typeface="+mn-ea"/>
                <a:sym typeface="+mn-lt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17539820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38437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第四步，执行我们自定义的代码以及原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函数，再次 </a:t>
            </a:r>
            <a:r>
              <a:rPr lang="en-US" altLang="zh-CN" dirty="0">
                <a:cs typeface="+mn-ea"/>
                <a:sym typeface="+mn-lt"/>
              </a:rPr>
              <a:t>hook </a:t>
            </a:r>
            <a:r>
              <a:rPr lang="zh-CN" altLang="en-US" dirty="0">
                <a:cs typeface="+mn-ea"/>
                <a:sym typeface="+mn-lt"/>
              </a:rPr>
              <a:t>该 </a:t>
            </a:r>
            <a:r>
              <a:rPr lang="en-US" altLang="zh-CN" dirty="0">
                <a:cs typeface="+mn-ea"/>
                <a:sym typeface="+mn-lt"/>
              </a:rPr>
              <a:t>API </a:t>
            </a:r>
            <a:r>
              <a:rPr lang="zh-CN" altLang="en-US" dirty="0">
                <a:cs typeface="+mn-ea"/>
                <a:sym typeface="+mn-lt"/>
              </a:rPr>
              <a:t>函数，便于下次拦截，最后返回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执行了我们自己的代码以后，需不需要再次 </a:t>
            </a:r>
            <a:r>
              <a:rPr lang="en-US" altLang="zh-CN" dirty="0">
                <a:cs typeface="+mn-ea"/>
                <a:sym typeface="+mn-lt"/>
              </a:rPr>
              <a:t>hook </a:t>
            </a:r>
            <a:r>
              <a:rPr lang="zh-CN" altLang="en-US" dirty="0">
                <a:cs typeface="+mn-ea"/>
                <a:sym typeface="+mn-lt"/>
              </a:rPr>
              <a:t>住该 </a:t>
            </a:r>
            <a:r>
              <a:rPr lang="en-US" altLang="zh-CN" dirty="0">
                <a:cs typeface="+mn-ea"/>
                <a:sym typeface="+mn-lt"/>
              </a:rPr>
              <a:t>API </a:t>
            </a:r>
            <a:r>
              <a:rPr lang="zh-CN" altLang="en-US" dirty="0">
                <a:cs typeface="+mn-ea"/>
                <a:sym typeface="+mn-lt"/>
              </a:rPr>
              <a:t>函数，是由我们自己决定的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如果我们只选择进行一次 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，那么在 </a:t>
            </a:r>
            <a:r>
              <a:rPr lang="en-US" altLang="zh-CN" dirty="0">
                <a:cs typeface="+mn-ea"/>
                <a:sym typeface="+mn-lt"/>
              </a:rPr>
              <a:t>unhook </a:t>
            </a:r>
            <a:r>
              <a:rPr lang="zh-CN" altLang="en-US" dirty="0">
                <a:cs typeface="+mn-ea"/>
                <a:sym typeface="+mn-lt"/>
              </a:rPr>
              <a:t>以及执行完我们自己的代码以后，就可以直接返回了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050" name="Picture 2" descr="Android——简单易懂说原理之Hook技术与插件化原理_手机hook环境是什么意思_博丽芙兰的博客-CSDN博客">
            <a:extLst>
              <a:ext uri="{FF2B5EF4-FFF2-40B4-BE49-F238E27FC236}">
                <a16:creationId xmlns:a16="http://schemas.microsoft.com/office/drawing/2014/main" id="{5180F4C1-2A91-495F-9503-A62015DC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5373216"/>
            <a:ext cx="417240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3596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自定义函数 </a:t>
            </a:r>
            <a:r>
              <a:rPr lang="en-US" altLang="zh-CN" dirty="0" err="1">
                <a:cs typeface="+mn-ea"/>
                <a:sym typeface="+mn-lt"/>
              </a:rPr>
              <a:t>MyWriteFile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4490" y="2204864"/>
            <a:ext cx="902903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BOOL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6287E"/>
                </a:solidFill>
                <a:effectLst/>
                <a:cs typeface="+mn-ea"/>
                <a:sym typeface="+mn-lt"/>
              </a:rPr>
              <a:t>MyWriteFile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(HANDLE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LPCVOID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lpBuffer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DWORD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nNumberOfBytesToWrite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LPDWORD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lpNumberOfBytesWritten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LPOVERLAPPED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lpOverlapped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{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FARPROC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</a:t>
            </a:r>
          </a:p>
          <a:p>
            <a:pPr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unhook(); </a:t>
            </a:r>
            <a:r>
              <a:rPr lang="en-US" altLang="zh-CN" sz="1600" b="1" i="1" dirty="0">
                <a:solidFill>
                  <a:srgbClr val="60A0B0"/>
                </a:solidFill>
                <a:cs typeface="+mn-ea"/>
                <a:sym typeface="+mn-lt"/>
              </a:rPr>
              <a:t>// </a:t>
            </a:r>
            <a:r>
              <a:rPr lang="zh-CN" altLang="en-US" sz="1600" b="1" i="1" dirty="0">
                <a:solidFill>
                  <a:srgbClr val="60A0B0"/>
                </a:solidFill>
                <a:cs typeface="+mn-ea"/>
                <a:sym typeface="+mn-lt"/>
              </a:rPr>
              <a:t>脱钩</a:t>
            </a:r>
            <a:endParaRPr lang="en-US" altLang="zh-CN" sz="1600" b="1" i="1" dirty="0">
              <a:solidFill>
                <a:srgbClr val="60A0B0"/>
              </a:solidFill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GetProcAddress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GetModuleHandle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"kernel32.dll"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PFWriteFile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pFunc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 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hFile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lpBuffer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nNumberOfBytesToWrite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lpNumberOfBytesWritten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lpOverlapped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/*</a:t>
            </a:r>
            <a:endParaRPr lang="en-US" altLang="zh-CN" sz="1600" b="1" dirty="0"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            </a:t>
            </a:r>
            <a:r>
              <a:rPr lang="zh-CN" altLang="en-US" sz="1600" b="1" i="1" dirty="0">
                <a:solidFill>
                  <a:srgbClr val="FF0000"/>
                </a:solidFill>
                <a:cs typeface="+mn-ea"/>
                <a:sym typeface="+mn-lt"/>
              </a:rPr>
              <a:t>自定义</a:t>
            </a:r>
            <a:r>
              <a:rPr kumimoji="0" lang="zh-CN" altLang="en-US" sz="1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的</a:t>
            </a:r>
            <a:r>
              <a:rPr lang="zh-CN" altLang="en-US" sz="1600" b="1" i="1" dirty="0">
                <a:solidFill>
                  <a:srgbClr val="FF0000"/>
                </a:solidFill>
                <a:cs typeface="+mn-ea"/>
                <a:sym typeface="+mn-lt"/>
              </a:rPr>
              <a:t>功能</a:t>
            </a:r>
            <a:r>
              <a:rPr kumimoji="0" lang="zh-CN" altLang="en-US" sz="1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代码，比如弹个 </a:t>
            </a:r>
            <a:r>
              <a:rPr kumimoji="0" lang="en-US" altLang="zh-CN" sz="16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MessageBox</a:t>
            </a: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 …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i="1" dirty="0">
                <a:solidFill>
                  <a:srgbClr val="60A0B0"/>
                </a:solidFill>
                <a:cs typeface="+mn-ea"/>
                <a:sym typeface="+mn-lt"/>
              </a:rPr>
              <a:t>      </a:t>
            </a:r>
            <a:r>
              <a:rPr kumimoji="0" lang="zh-CN" altLang="en-US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/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cs typeface="+mn-ea"/>
                <a:sym typeface="+mn-lt"/>
              </a:rPr>
              <a:t> 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hook();  </a:t>
            </a: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//</a:t>
            </a:r>
            <a:r>
              <a:rPr kumimoji="0" lang="zh-CN" altLang="en-US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代码逻辑与第二个步骤中</a:t>
            </a:r>
            <a:r>
              <a:rPr kumimoji="0" lang="en-US" altLang="zh-CN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main</a:t>
            </a:r>
            <a:r>
              <a:rPr kumimoji="0" lang="zh-CN" altLang="en-US" sz="1600" b="1" i="1" u="none" strike="noStrike" cap="none" normalizeH="0" baseline="0" dirty="0">
                <a:ln>
                  <a:noFill/>
                </a:ln>
                <a:solidFill>
                  <a:srgbClr val="60A0B0"/>
                </a:solidFill>
                <a:effectLst/>
                <a:cs typeface="+mn-ea"/>
                <a:sym typeface="+mn-lt"/>
              </a:rPr>
              <a:t>函数的代码相似</a:t>
            </a:r>
            <a:endParaRPr kumimoji="0" lang="en-US" altLang="zh-CN" sz="1600" b="1" i="1" u="none" strike="noStrike" cap="none" normalizeH="0" baseline="0" dirty="0">
              <a:ln>
                <a:noFill/>
              </a:ln>
              <a:solidFill>
                <a:srgbClr val="60A0B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cs typeface="+mn-ea"/>
                <a:sym typeface="+mn-lt"/>
              </a:rPr>
              <a:t> 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cs typeface="+mn-ea"/>
                <a:sym typeface="+mn-lt"/>
              </a:rPr>
              <a:t>return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TRUE;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0417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2480" y="1365530"/>
            <a:ext cx="8915400" cy="563776"/>
          </a:xfrm>
        </p:spPr>
        <p:txBody>
          <a:bodyPr/>
          <a:lstStyle/>
          <a:p>
            <a:pPr lvl="1"/>
            <a:r>
              <a:rPr lang="en-US" altLang="zh-CN" sz="2400" dirty="0">
                <a:highlight>
                  <a:srgbClr val="C0C0C0"/>
                </a:highlight>
                <a:cs typeface="+mn-ea"/>
                <a:sym typeface="+mn-lt"/>
              </a:rPr>
              <a:t>API Hook </a:t>
            </a:r>
            <a:r>
              <a:rPr lang="zh-CN" altLang="en-US" sz="2400" dirty="0">
                <a:highlight>
                  <a:srgbClr val="C0C0C0"/>
                </a:highlight>
                <a:cs typeface="+mn-ea"/>
                <a:sym typeface="+mn-lt"/>
              </a:rPr>
              <a:t>步骤流程小结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API 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C8EF74-7A16-4894-AF7F-62921ACD3919}"/>
              </a:ext>
            </a:extLst>
          </p:cNvPr>
          <p:cNvSpPr/>
          <p:nvPr/>
        </p:nvSpPr>
        <p:spPr>
          <a:xfrm>
            <a:off x="2191251" y="5090338"/>
            <a:ext cx="2104046" cy="1107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b="1" dirty="0">
                <a:cs typeface="+mn-ea"/>
                <a:sym typeface="+mn-lt"/>
              </a:rPr>
              <a:t>目标进程</a:t>
            </a:r>
            <a:endParaRPr lang="en-US" altLang="zh-CN" sz="1200" b="1" dirty="0">
              <a:cs typeface="+mn-ea"/>
              <a:sym typeface="+mn-lt"/>
            </a:endParaRPr>
          </a:p>
          <a:p>
            <a:r>
              <a:rPr lang="en-US" altLang="zh-CN" sz="1200" b="1" dirty="0">
                <a:cs typeface="+mn-ea"/>
                <a:sym typeface="+mn-lt"/>
              </a:rPr>
              <a:t>…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mov </a:t>
            </a:r>
            <a:r>
              <a:rPr lang="en-US" altLang="zh-CN" sz="1200" b="1" dirty="0" err="1">
                <a:cs typeface="+mn-ea"/>
                <a:sym typeface="+mn-lt"/>
              </a:rPr>
              <a:t>eax</a:t>
            </a:r>
            <a:r>
              <a:rPr lang="en-US" altLang="zh-CN" sz="1200" b="1" dirty="0">
                <a:cs typeface="+mn-ea"/>
                <a:sym typeface="+mn-lt"/>
              </a:rPr>
              <a:t>, (kernel32!</a:t>
            </a:r>
            <a:r>
              <a:rPr lang="en-US" altLang="zh-CN" sz="1200" b="1" dirty="0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200" b="1" dirty="0">
                <a:cs typeface="+mn-ea"/>
                <a:sym typeface="+mn-lt"/>
              </a:rPr>
              <a:t>)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call </a:t>
            </a:r>
            <a:r>
              <a:rPr lang="en-US" altLang="zh-CN" sz="1200" b="1" dirty="0" err="1">
                <a:cs typeface="+mn-ea"/>
                <a:sym typeface="+mn-lt"/>
              </a:rPr>
              <a:t>eax</a:t>
            </a:r>
            <a:endParaRPr lang="en-US" altLang="zh-CN" sz="1200" b="1" dirty="0">
              <a:cs typeface="+mn-ea"/>
              <a:sym typeface="+mn-lt"/>
            </a:endParaRPr>
          </a:p>
          <a:p>
            <a:r>
              <a:rPr lang="en-US" altLang="zh-CN" sz="1200" b="1" dirty="0">
                <a:cs typeface="+mn-ea"/>
                <a:sym typeface="+mn-lt"/>
              </a:rPr>
              <a:t>…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8ED2CC-FC07-4F8F-B916-F496E68661C8}"/>
              </a:ext>
            </a:extLst>
          </p:cNvPr>
          <p:cNvSpPr/>
          <p:nvPr/>
        </p:nvSpPr>
        <p:spPr>
          <a:xfrm>
            <a:off x="4807128" y="4877346"/>
            <a:ext cx="2020720" cy="1530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b="1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endParaRPr lang="en-US" altLang="zh-CN" sz="1200" b="1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r>
              <a:rPr lang="en-US" altLang="zh-CN" sz="1200" b="1" dirty="0">
                <a:cs typeface="+mn-ea"/>
                <a:sym typeface="+mn-lt"/>
              </a:rPr>
              <a:t>call </a:t>
            </a:r>
            <a:r>
              <a:rPr lang="en-US" altLang="zh-CN" sz="1200" b="1" dirty="0" err="1">
                <a:cs typeface="+mn-ea"/>
                <a:sym typeface="+mn-lt"/>
              </a:rPr>
              <a:t>unlook</a:t>
            </a:r>
            <a:r>
              <a:rPr lang="en-US" altLang="zh-CN" sz="1200" b="1" dirty="0">
                <a:cs typeface="+mn-ea"/>
                <a:sym typeface="+mn-lt"/>
              </a:rPr>
              <a:t>()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…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mov</a:t>
            </a:r>
            <a:r>
              <a:rPr lang="zh-CN" altLang="en-US" sz="1200" b="1" dirty="0">
                <a:cs typeface="+mn-ea"/>
                <a:sym typeface="+mn-lt"/>
              </a:rPr>
              <a:t> </a:t>
            </a:r>
            <a:r>
              <a:rPr lang="en-US" altLang="zh-CN" sz="1200" b="1" dirty="0" err="1">
                <a:cs typeface="+mn-ea"/>
                <a:sym typeface="+mn-lt"/>
              </a:rPr>
              <a:t>eax</a:t>
            </a:r>
            <a:r>
              <a:rPr lang="en-US" altLang="zh-CN" sz="1200" b="1" dirty="0">
                <a:cs typeface="+mn-ea"/>
                <a:sym typeface="+mn-lt"/>
              </a:rPr>
              <a:t>, (kernel32!</a:t>
            </a:r>
            <a:r>
              <a:rPr lang="en-US" altLang="zh-CN" sz="1200" b="1" dirty="0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200" b="1" dirty="0">
                <a:cs typeface="+mn-ea"/>
                <a:sym typeface="+mn-lt"/>
              </a:rPr>
              <a:t>)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call </a:t>
            </a:r>
            <a:r>
              <a:rPr lang="en-US" altLang="zh-CN" sz="1200" b="1" dirty="0" err="1">
                <a:cs typeface="+mn-ea"/>
                <a:sym typeface="+mn-lt"/>
              </a:rPr>
              <a:t>eax</a:t>
            </a:r>
            <a:endParaRPr lang="en-US" altLang="zh-CN" sz="1200" b="1" dirty="0">
              <a:cs typeface="+mn-ea"/>
              <a:sym typeface="+mn-lt"/>
            </a:endParaRPr>
          </a:p>
          <a:p>
            <a:r>
              <a:rPr lang="en-US" altLang="zh-CN" sz="1200" b="1" dirty="0">
                <a:cs typeface="+mn-ea"/>
                <a:sym typeface="+mn-lt"/>
              </a:rPr>
              <a:t>call hook</a:t>
            </a:r>
          </a:p>
          <a:p>
            <a:r>
              <a:rPr lang="en-US" altLang="zh-CN" sz="1200" b="1" dirty="0" err="1">
                <a:cs typeface="+mn-ea"/>
                <a:sym typeface="+mn-lt"/>
              </a:rPr>
              <a:t>retn</a:t>
            </a:r>
            <a:r>
              <a:rPr lang="en-US" altLang="zh-CN" sz="1200" b="1" dirty="0">
                <a:cs typeface="+mn-ea"/>
                <a:sym typeface="+mn-lt"/>
              </a:rPr>
              <a:t> 14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DA9F2F-6610-4FE5-9520-0C60664E987E}"/>
              </a:ext>
            </a:extLst>
          </p:cNvPr>
          <p:cNvSpPr/>
          <p:nvPr/>
        </p:nvSpPr>
        <p:spPr>
          <a:xfrm>
            <a:off x="7483976" y="5300443"/>
            <a:ext cx="135745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rgbClr val="0000FF"/>
                </a:solidFill>
                <a:cs typeface="+mn-ea"/>
                <a:sym typeface="+mn-lt"/>
              </a:rPr>
              <a:t>kernel32.dll</a:t>
            </a:r>
          </a:p>
          <a:p>
            <a:r>
              <a:rPr lang="en-US" altLang="zh-CN" sz="1200" b="1" dirty="0">
                <a:cs typeface="+mn-ea"/>
                <a:sym typeface="+mn-lt"/>
              </a:rPr>
              <a:t>…</a:t>
            </a:r>
          </a:p>
          <a:p>
            <a:r>
              <a:rPr lang="en-US" altLang="zh-CN" sz="1200" b="1" dirty="0" err="1">
                <a:solidFill>
                  <a:srgbClr val="FF0000"/>
                </a:solidFill>
                <a:cs typeface="+mn-ea"/>
                <a:sym typeface="+mn-lt"/>
              </a:rPr>
              <a:t>jmp</a:t>
            </a:r>
            <a:r>
              <a:rPr lang="en-US" altLang="zh-CN" sz="12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endParaRPr lang="en-US" altLang="zh-CN" sz="1200" b="1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r>
              <a:rPr lang="en-US" altLang="zh-CN" sz="1200" b="1" dirty="0">
                <a:cs typeface="+mn-ea"/>
                <a:sym typeface="+mn-lt"/>
              </a:rPr>
              <a:t>…</a:t>
            </a:r>
            <a:endParaRPr lang="zh-CN" altLang="en-US" sz="1200" b="1" dirty="0">
              <a:cs typeface="+mn-ea"/>
              <a:sym typeface="+mn-lt"/>
            </a:endParaRP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9D1EC2FD-0E08-4CBD-AADF-DDE146F4CC28}"/>
              </a:ext>
            </a:extLst>
          </p:cNvPr>
          <p:cNvCxnSpPr>
            <a:cxnSpLocks/>
            <a:stCxn id="11" idx="1"/>
            <a:endCxn id="13" idx="2"/>
          </p:cNvCxnSpPr>
          <p:nvPr/>
        </p:nvCxnSpPr>
        <p:spPr>
          <a:xfrm rot="10800000" flipH="1" flipV="1">
            <a:off x="2191250" y="5644113"/>
            <a:ext cx="5971453" cy="570729"/>
          </a:xfrm>
          <a:prstGeom prst="bentConnector4">
            <a:avLst>
              <a:gd name="adj1" fmla="val -3828"/>
              <a:gd name="adj2" fmla="val 15013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E65B858-060C-4D6F-BC8B-9F9AA8132C5F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5817488" y="4877346"/>
            <a:ext cx="3023944" cy="880297"/>
          </a:xfrm>
          <a:prstGeom prst="bentConnector4">
            <a:avLst>
              <a:gd name="adj1" fmla="val -7560"/>
              <a:gd name="adj2" fmla="val 125969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箭头: 下 15">
            <a:extLst>
              <a:ext uri="{FF2B5EF4-FFF2-40B4-BE49-F238E27FC236}">
                <a16:creationId xmlns:a16="http://schemas.microsoft.com/office/drawing/2014/main" id="{A133B907-F8C3-4302-AC4F-B7FFC75D919D}"/>
              </a:ext>
            </a:extLst>
          </p:cNvPr>
          <p:cNvSpPr/>
          <p:nvPr/>
        </p:nvSpPr>
        <p:spPr>
          <a:xfrm rot="16200000">
            <a:off x="7055293" y="5227419"/>
            <a:ext cx="179532" cy="63442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15B5FC3E-5997-45A6-97C8-B050865D6AAB}"/>
              </a:ext>
            </a:extLst>
          </p:cNvPr>
          <p:cNvSpPr/>
          <p:nvPr/>
        </p:nvSpPr>
        <p:spPr>
          <a:xfrm rot="16200000">
            <a:off x="7052706" y="5611955"/>
            <a:ext cx="168658" cy="602154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137C2D4A-91AB-4D41-8BB6-70407824ED9B}"/>
              </a:ext>
            </a:extLst>
          </p:cNvPr>
          <p:cNvSpPr/>
          <p:nvPr/>
        </p:nvSpPr>
        <p:spPr>
          <a:xfrm>
            <a:off x="4812468" y="6573231"/>
            <a:ext cx="241221" cy="24014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1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F1C26E0F-00D5-4228-8621-B5F92239DC8E}"/>
              </a:ext>
            </a:extLst>
          </p:cNvPr>
          <p:cNvSpPr/>
          <p:nvPr/>
        </p:nvSpPr>
        <p:spPr>
          <a:xfrm>
            <a:off x="7992845" y="4685264"/>
            <a:ext cx="241221" cy="24014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2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A076E674-1CB5-4C30-A82A-DFC1DFAC3DDB}"/>
              </a:ext>
            </a:extLst>
          </p:cNvPr>
          <p:cNvSpPr/>
          <p:nvPr/>
        </p:nvSpPr>
        <p:spPr>
          <a:xfrm>
            <a:off x="7019967" y="5208778"/>
            <a:ext cx="241221" cy="24014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3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153686A0-DA31-4097-98F9-FAF4CF52A24A}"/>
              </a:ext>
            </a:extLst>
          </p:cNvPr>
          <p:cNvSpPr/>
          <p:nvPr/>
        </p:nvSpPr>
        <p:spPr>
          <a:xfrm>
            <a:off x="7019592" y="6010389"/>
            <a:ext cx="241221" cy="24014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4</a:t>
            </a:r>
            <a:endParaRPr lang="zh-CN" altLang="en-US" sz="2000" b="1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5B4E4FA-A55F-444F-B863-8CE279619688}"/>
              </a:ext>
            </a:extLst>
          </p:cNvPr>
          <p:cNvGrpSpPr/>
          <p:nvPr/>
        </p:nvGrpSpPr>
        <p:grpSpPr>
          <a:xfrm>
            <a:off x="1242476" y="4885001"/>
            <a:ext cx="639760" cy="2085588"/>
            <a:chOff x="1242476" y="4885001"/>
            <a:chExt cx="639760" cy="2085588"/>
          </a:xfrm>
        </p:grpSpPr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40D2BAD7-6C20-4370-A5FA-DD2A0388EBF9}"/>
                </a:ext>
              </a:extLst>
            </p:cNvPr>
            <p:cNvSpPr/>
            <p:nvPr/>
          </p:nvSpPr>
          <p:spPr>
            <a:xfrm>
              <a:off x="1242476" y="4885001"/>
              <a:ext cx="639760" cy="1727200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E8935D7-07B9-429A-8C85-4E032AA5FC90}"/>
                </a:ext>
              </a:extLst>
            </p:cNvPr>
            <p:cNvSpPr txBox="1"/>
            <p:nvPr/>
          </p:nvSpPr>
          <p:spPr>
            <a:xfrm>
              <a:off x="1356772" y="5004463"/>
              <a:ext cx="400110" cy="196612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地址从低到高</a:t>
              </a:r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20DF52E-3B4B-4A8C-B7AB-BDB3DA25992E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295297" y="5642670"/>
            <a:ext cx="511831" cy="14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A1AA2B87-5C34-40E7-8DCE-A7C4AD79CC90}"/>
              </a:ext>
            </a:extLst>
          </p:cNvPr>
          <p:cNvSpPr/>
          <p:nvPr/>
        </p:nvSpPr>
        <p:spPr>
          <a:xfrm>
            <a:off x="4440835" y="5742908"/>
            <a:ext cx="241221" cy="24014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5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C3E60D9-4531-49FE-AB91-FF3E24F423E5}"/>
              </a:ext>
            </a:extLst>
          </p:cNvPr>
          <p:cNvSpPr txBox="1">
            <a:spLocks/>
          </p:cNvSpPr>
          <p:nvPr/>
        </p:nvSpPr>
        <p:spPr>
          <a:xfrm>
            <a:off x="868530" y="1773522"/>
            <a:ext cx="8300972" cy="2753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 algn="just">
              <a:buFont typeface="+mj-ea"/>
              <a:buAutoNum type="circleNumDbPlain"/>
            </a:pPr>
            <a:r>
              <a:rPr lang="zh-CN" altLang="en-US" sz="1800" dirty="0">
                <a:cs typeface="+mn-ea"/>
                <a:sym typeface="+mn-lt"/>
              </a:rPr>
              <a:t>程序首先调用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solidFill>
                  <a:srgbClr val="00B050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函数，然后跳转至 </a:t>
            </a:r>
            <a:r>
              <a:rPr lang="en-US" altLang="zh-CN" sz="1800" dirty="0">
                <a:solidFill>
                  <a:srgbClr val="0000FF"/>
                </a:solidFill>
                <a:cs typeface="+mn-ea"/>
                <a:sym typeface="+mn-lt"/>
              </a:rPr>
              <a:t>kernel32.dll</a:t>
            </a:r>
            <a:endParaRPr lang="zh-CN" altLang="en-US" sz="1800" dirty="0">
              <a:solidFill>
                <a:srgbClr val="0000FF"/>
              </a:solidFill>
              <a:cs typeface="+mn-ea"/>
              <a:sym typeface="+mn-lt"/>
            </a:endParaRPr>
          </a:p>
          <a:p>
            <a:pPr marL="571500" indent="-457200" algn="just">
              <a:buFont typeface="+mj-ea"/>
              <a:buAutoNum type="circleNumDbPlain"/>
            </a:pPr>
            <a:r>
              <a:rPr lang="zh-CN" altLang="en-US" sz="1800" dirty="0">
                <a:cs typeface="+mn-ea"/>
                <a:sym typeface="+mn-lt"/>
              </a:rPr>
              <a:t>由于此时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已经被 </a:t>
            </a:r>
            <a:r>
              <a:rPr lang="en-US" altLang="zh-CN" sz="1800" dirty="0">
                <a:cs typeface="+mn-ea"/>
                <a:sym typeface="+mn-lt"/>
              </a:rPr>
              <a:t>hook</a:t>
            </a:r>
          </a:p>
          <a:p>
            <a:pPr marL="800100" lvl="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+mn-ea"/>
                <a:sym typeface="+mn-lt"/>
              </a:rPr>
              <a:t>开头的</a:t>
            </a:r>
            <a:r>
              <a:rPr lang="en-US" altLang="zh-CN" sz="1400" dirty="0">
                <a:cs typeface="+mn-ea"/>
                <a:sym typeface="+mn-lt"/>
              </a:rPr>
              <a:t>5</a:t>
            </a:r>
            <a:r>
              <a:rPr lang="zh-CN" altLang="en-US" sz="1400" dirty="0">
                <a:cs typeface="+mn-ea"/>
                <a:sym typeface="+mn-lt"/>
              </a:rPr>
              <a:t>个字节对应的汇编代码已经变成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cs typeface="+mn-ea"/>
                <a:sym typeface="+mn-lt"/>
              </a:rPr>
              <a:t>jmp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endParaRPr lang="en-US" altLang="zh-CN" sz="1800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marL="800100" lvl="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+mn-ea"/>
                <a:sym typeface="+mn-lt"/>
              </a:rPr>
              <a:t>程序将从 </a:t>
            </a:r>
            <a:r>
              <a:rPr lang="en-US" altLang="zh-CN" sz="1400" dirty="0">
                <a:solidFill>
                  <a:srgbClr val="0000FF"/>
                </a:solidFill>
                <a:cs typeface="+mn-ea"/>
                <a:sym typeface="+mn-lt"/>
              </a:rPr>
              <a:t>kernel32.dll </a:t>
            </a:r>
            <a:r>
              <a:rPr lang="zh-CN" altLang="en-US" sz="1400" dirty="0">
                <a:cs typeface="+mn-ea"/>
                <a:sym typeface="+mn-lt"/>
              </a:rPr>
              <a:t>跳转到至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当中</a:t>
            </a:r>
          </a:p>
          <a:p>
            <a:pPr marL="571500" indent="-457200" algn="just">
              <a:buFont typeface="+mj-ea"/>
              <a:buAutoNum type="circleNumDbPlain"/>
            </a:pPr>
            <a:r>
              <a:rPr lang="zh-CN" altLang="en-US" sz="1800" dirty="0">
                <a:cs typeface="+mn-ea"/>
                <a:sym typeface="+mn-lt"/>
              </a:rPr>
              <a:t>在 </a:t>
            </a:r>
            <a:r>
              <a:rPr lang="en-US" altLang="zh-CN" sz="1800" dirty="0" err="1">
                <a:cs typeface="+mn-ea"/>
                <a:sym typeface="+mn-lt"/>
              </a:rPr>
              <a:t>MyWriteFile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中，首先脱钩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函数，执行自定义的代码以及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</a:t>
            </a:r>
            <a:endParaRPr lang="en-US" altLang="zh-CN" sz="1800" dirty="0">
              <a:cs typeface="+mn-ea"/>
              <a:sym typeface="+mn-lt"/>
            </a:endParaRPr>
          </a:p>
          <a:p>
            <a:pPr marL="800100" lvl="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+mn-ea"/>
                <a:sym typeface="+mn-lt"/>
              </a:rPr>
              <a:t>程序将从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位置再次跳转至 </a:t>
            </a:r>
            <a:r>
              <a:rPr lang="en-US" altLang="zh-CN" sz="1400" dirty="0">
                <a:solidFill>
                  <a:srgbClr val="0000FF"/>
                </a:solidFill>
                <a:cs typeface="+mn-ea"/>
                <a:sym typeface="+mn-lt"/>
              </a:rPr>
              <a:t>kernel32</a:t>
            </a:r>
            <a:r>
              <a:rPr lang="en-US" altLang="zh-CN" sz="1400" dirty="0">
                <a:cs typeface="+mn-ea"/>
                <a:sym typeface="+mn-lt"/>
              </a:rPr>
              <a:t>.dll</a:t>
            </a:r>
            <a:endParaRPr lang="zh-CN" altLang="en-US" sz="1400" dirty="0">
              <a:cs typeface="+mn-ea"/>
              <a:sym typeface="+mn-lt"/>
            </a:endParaRPr>
          </a:p>
          <a:p>
            <a:pPr marL="571500" indent="-457200" algn="just">
              <a:buFont typeface="+mj-ea"/>
              <a:buAutoNum type="circleNumDbPlain"/>
            </a:pPr>
            <a:r>
              <a:rPr lang="zh-CN" altLang="en-US" sz="1800" dirty="0">
                <a:cs typeface="+mn-ea"/>
                <a:sym typeface="+mn-lt"/>
              </a:rPr>
              <a:t>在 </a:t>
            </a:r>
            <a:r>
              <a:rPr lang="en-US" altLang="zh-CN" sz="1800" dirty="0">
                <a:solidFill>
                  <a:srgbClr val="0000FF"/>
                </a:solidFill>
                <a:cs typeface="+mn-ea"/>
                <a:sym typeface="+mn-lt"/>
              </a:rPr>
              <a:t>kernel32.dll </a:t>
            </a:r>
            <a:r>
              <a:rPr lang="zh-CN" altLang="en-US" sz="1800" dirty="0">
                <a:cs typeface="+mn-ea"/>
                <a:sym typeface="+mn-lt"/>
              </a:rPr>
              <a:t>中执行完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函数后，返回 </a:t>
            </a:r>
            <a:r>
              <a:rPr lang="en-US" altLang="zh-CN" sz="1800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MyWriteFile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函数当中</a:t>
            </a:r>
          </a:p>
          <a:p>
            <a:pPr marL="571500" indent="-457200" algn="just">
              <a:buFont typeface="+mj-ea"/>
              <a:buAutoNum type="circleNumDbPlain"/>
            </a:pPr>
            <a:r>
              <a:rPr lang="zh-CN" altLang="en-US" sz="1800" dirty="0">
                <a:cs typeface="+mn-ea"/>
                <a:sym typeface="+mn-lt"/>
              </a:rPr>
              <a:t>最后再次钩取 </a:t>
            </a:r>
            <a:r>
              <a:rPr lang="en-US" altLang="zh-CN" sz="1800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函数，返回到最开始的目标进程位置</a:t>
            </a:r>
          </a:p>
        </p:txBody>
      </p:sp>
    </p:spTree>
    <p:extLst>
      <p:ext uri="{BB962C8B-B14F-4D97-AF65-F5344CB8AC3E}">
        <p14:creationId xmlns:p14="http://schemas.microsoft.com/office/powerpoint/2010/main" val="1708179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动态调试 </a:t>
            </a:r>
            <a:r>
              <a:rPr lang="en-US" altLang="zh-CN" dirty="0">
                <a:cs typeface="+mn-ea"/>
                <a:sym typeface="+mn-lt"/>
              </a:rPr>
              <a:t>API Hook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基于 </a:t>
            </a:r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cs typeface="+mn-ea"/>
                <a:sym typeface="+mn-lt"/>
              </a:rPr>
              <a:t>先静态调试一下 </a:t>
            </a:r>
            <a:r>
              <a:rPr lang="en-US" altLang="zh-CN" dirty="0">
                <a:cs typeface="+mn-ea"/>
                <a:sym typeface="+mn-lt"/>
              </a:rPr>
              <a:t>API Hook</a:t>
            </a:r>
            <a:r>
              <a:rPr lang="zh-CN" altLang="en-US" dirty="0">
                <a:cs typeface="+mn-ea"/>
                <a:sym typeface="+mn-lt"/>
              </a:rPr>
              <a:t>，一起感受一下 </a:t>
            </a:r>
            <a:r>
              <a:rPr lang="en-US" altLang="zh-CN" dirty="0">
                <a:cs typeface="+mn-ea"/>
                <a:sym typeface="+mn-lt"/>
              </a:rPr>
              <a:t>API Hook</a:t>
            </a: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通过看一下整体的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代码，对程序逻辑有一个初步的了解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程序替换了原本要写入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文件的“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”字符串，修改为了“</a:t>
            </a:r>
            <a:r>
              <a:rPr lang="en-US" altLang="zh-CN" dirty="0">
                <a:cs typeface="+mn-ea"/>
                <a:sym typeface="+mn-lt"/>
              </a:rPr>
              <a:t>The magic of API Hook</a:t>
            </a:r>
            <a:r>
              <a:rPr lang="zh-CN" altLang="en-US" dirty="0">
                <a:cs typeface="+mn-ea"/>
                <a:sym typeface="+mn-lt"/>
              </a:rPr>
              <a:t>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</p:spTree>
    <p:extLst>
      <p:ext uri="{BB962C8B-B14F-4D97-AF65-F5344CB8AC3E}">
        <p14:creationId xmlns:p14="http://schemas.microsoft.com/office/powerpoint/2010/main" val="39286328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DA69C1-6F24-4BC6-9BAD-0DF93A241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72" y="1916832"/>
            <a:ext cx="5124891" cy="3606880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3372C890-233A-474C-A71F-75F57980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93594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动态调试 </a:t>
            </a:r>
            <a:r>
              <a:rPr lang="en-US" altLang="zh-CN" dirty="0">
                <a:cs typeface="+mn-ea"/>
                <a:sym typeface="+mn-lt"/>
              </a:rPr>
              <a:t>API Hook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C73F3F-214B-479E-8991-530442CA1AA2}"/>
              </a:ext>
            </a:extLst>
          </p:cNvPr>
          <p:cNvSpPr txBox="1"/>
          <p:nvPr/>
        </p:nvSpPr>
        <p:spPr>
          <a:xfrm>
            <a:off x="18757" y="5523712"/>
            <a:ext cx="98872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2800" b="1" dirty="0">
                <a:cs typeface="+mn-ea"/>
                <a:sym typeface="+mn-lt"/>
              </a:rPr>
              <a:t>程序替换了原本要写入</a:t>
            </a:r>
            <a:r>
              <a:rPr lang="en-US" altLang="zh-CN" sz="2800" b="1" dirty="0">
                <a:cs typeface="+mn-ea"/>
                <a:sym typeface="+mn-lt"/>
              </a:rPr>
              <a:t>hook</a:t>
            </a:r>
            <a:r>
              <a:rPr lang="zh-CN" altLang="en-US" sz="2800" b="1" dirty="0">
                <a:cs typeface="+mn-ea"/>
                <a:sym typeface="+mn-lt"/>
              </a:rPr>
              <a:t>文件的“</a:t>
            </a:r>
            <a:r>
              <a:rPr lang="en-US" altLang="zh-CN" sz="2800" b="1" dirty="0" err="1">
                <a:cs typeface="+mn-ea"/>
                <a:sym typeface="+mn-lt"/>
              </a:rPr>
              <a:t>WriteFile</a:t>
            </a:r>
            <a:r>
              <a:rPr lang="zh-CN" altLang="en-US" sz="2800" b="1" dirty="0">
                <a:cs typeface="+mn-ea"/>
                <a:sym typeface="+mn-lt"/>
              </a:rPr>
              <a:t>”字符串，修改为了“</a:t>
            </a:r>
            <a:r>
              <a:rPr lang="en-US" altLang="zh-CN" sz="2800" b="1" dirty="0" err="1">
                <a:cs typeface="+mn-ea"/>
                <a:sym typeface="+mn-lt"/>
              </a:rPr>
              <a:t>Ooops</a:t>
            </a:r>
            <a:r>
              <a:rPr lang="en-US" altLang="zh-CN" sz="2800" b="1" dirty="0">
                <a:cs typeface="+mn-ea"/>
                <a:sym typeface="+mn-lt"/>
              </a:rPr>
              <a:t>! Here you are, the WIN API Hook!</a:t>
            </a:r>
            <a:r>
              <a:rPr lang="zh-CN" altLang="en-US" sz="2800" b="1" dirty="0">
                <a:cs typeface="+mn-ea"/>
                <a:sym typeface="+mn-lt"/>
              </a:rPr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81BB98-7CCE-40CD-A96D-284504BA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363" y="2348880"/>
            <a:ext cx="4580637" cy="24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044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231576" y="1431098"/>
            <a:ext cx="10209584" cy="571783"/>
          </a:xfrm>
        </p:spPr>
        <p:txBody>
          <a:bodyPr>
            <a:normAutofit fontScale="925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cs typeface="+mn-ea"/>
                <a:sym typeface="+mn-lt"/>
              </a:rPr>
              <a:t>打开程序，发现 </a:t>
            </a:r>
            <a:r>
              <a:rPr lang="en-US" altLang="zh-CN" dirty="0">
                <a:cs typeface="+mn-ea"/>
                <a:sym typeface="+mn-lt"/>
              </a:rPr>
              <a:t>if </a:t>
            </a:r>
            <a:r>
              <a:rPr lang="zh-CN" altLang="en-US" dirty="0">
                <a:cs typeface="+mn-ea"/>
                <a:sym typeface="+mn-lt"/>
              </a:rPr>
              <a:t>判断语句，和多个系统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函数调用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879334F-2A88-44AA-AA6D-4B23A617AC95}"/>
              </a:ext>
            </a:extLst>
          </p:cNvPr>
          <p:cNvCxnSpPr>
            <a:cxnSpLocks/>
          </p:cNvCxnSpPr>
          <p:nvPr/>
        </p:nvCxnSpPr>
        <p:spPr>
          <a:xfrm flipV="1">
            <a:off x="2420125" y="5521010"/>
            <a:ext cx="4333075" cy="129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8A9358D-6CA1-4EC0-B4A1-384CDDF06132}"/>
              </a:ext>
            </a:extLst>
          </p:cNvPr>
          <p:cNvCxnSpPr>
            <a:cxnSpLocks/>
          </p:cNvCxnSpPr>
          <p:nvPr/>
        </p:nvCxnSpPr>
        <p:spPr>
          <a:xfrm flipV="1">
            <a:off x="2432720" y="5229200"/>
            <a:ext cx="2376264" cy="158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F3CF482-6185-4525-92DB-1447242ACE27}"/>
              </a:ext>
            </a:extLst>
          </p:cNvPr>
          <p:cNvSpPr txBox="1"/>
          <p:nvPr/>
        </p:nvSpPr>
        <p:spPr>
          <a:xfrm rot="20613506">
            <a:off x="3940167" y="60591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修改读写权限：失败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E06E522-3774-44BF-802B-B389E3671F3C}"/>
              </a:ext>
            </a:extLst>
          </p:cNvPr>
          <p:cNvSpPr txBox="1"/>
          <p:nvPr/>
        </p:nvSpPr>
        <p:spPr>
          <a:xfrm rot="19562134">
            <a:off x="2258213" y="57136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修改读写权限：成功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E554BB-DDB4-4C62-A15B-01EC7368A328}"/>
              </a:ext>
            </a:extLst>
          </p:cNvPr>
          <p:cNvSpPr txBox="1"/>
          <p:nvPr/>
        </p:nvSpPr>
        <p:spPr>
          <a:xfrm>
            <a:off x="56456" y="2090519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ighlight>
                  <a:srgbClr val="FFFF00"/>
                </a:highlight>
              </a:rPr>
              <a:t>bin/release</a:t>
            </a:r>
            <a:r>
              <a:rPr lang="en-US" altLang="zh-CN" sz="1600" dirty="0">
                <a:solidFill>
                  <a:srgbClr val="FF0000"/>
                </a:solidFill>
              </a:rPr>
              <a:t>/_API_HOOK.exe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09844C0-4F8A-47EE-92EC-508978C9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88" y="2587846"/>
            <a:ext cx="3515578" cy="26413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4FEB516-F381-4324-B01E-8CE2538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00" y="2587846"/>
            <a:ext cx="2786182" cy="35456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9B9D534-84AD-410B-96A0-C072031D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4" y="2441266"/>
            <a:ext cx="2291106" cy="4372109"/>
          </a:xfrm>
          <a:prstGeom prst="rect">
            <a:avLst/>
          </a:prstGeom>
        </p:spPr>
      </p:pic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C48DE232-81D5-447D-83B7-8CCA2EAA0430}"/>
              </a:ext>
            </a:extLst>
          </p:cNvPr>
          <p:cNvSpPr/>
          <p:nvPr/>
        </p:nvSpPr>
        <p:spPr>
          <a:xfrm>
            <a:off x="5673080" y="2154342"/>
            <a:ext cx="2291106" cy="402377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9047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231576" y="1431098"/>
            <a:ext cx="10209584" cy="571783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F5 _main </a:t>
            </a:r>
            <a:r>
              <a:rPr lang="zh-CN" altLang="en-US" dirty="0">
                <a:cs typeface="+mn-ea"/>
                <a:sym typeface="+mn-lt"/>
              </a:rPr>
              <a:t>进行反编译，分析函数调用逻辑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98464-E831-49AB-B7A2-6E255EB8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6" y="1988840"/>
            <a:ext cx="7240518" cy="459447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6D074FC-4268-4366-8DC9-16B96936108A}"/>
              </a:ext>
            </a:extLst>
          </p:cNvPr>
          <p:cNvSpPr/>
          <p:nvPr/>
        </p:nvSpPr>
        <p:spPr>
          <a:xfrm>
            <a:off x="560512" y="4269220"/>
            <a:ext cx="7043032" cy="14949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暂时不看盖住的部分，发现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main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函数其他部分的主要功能为：</a:t>
            </a: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       1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创建 “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api_hook.txt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”文件</a:t>
            </a: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       2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然后向其写入“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lt"/>
              </a:rPr>
              <a:t>WriteFile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019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8464" y="1628800"/>
            <a:ext cx="6338519" cy="4896544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从某个角度看，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操作系统是由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事件驱动</a:t>
            </a:r>
            <a:r>
              <a:rPr lang="zh-CN" altLang="en-US" dirty="0">
                <a:cs typeface="+mn-ea"/>
                <a:sym typeface="+mn-lt"/>
              </a:rPr>
              <a:t>运行</a:t>
            </a:r>
            <a:endParaRPr lang="en-US" altLang="zh-CN" dirty="0">
              <a:cs typeface="+mn-ea"/>
              <a:sym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消息的产生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传递</a:t>
            </a:r>
            <a:r>
              <a:rPr lang="zh-CN" altLang="en-US" dirty="0">
                <a:cs typeface="+mn-ea"/>
                <a:sym typeface="+mn-lt"/>
              </a:rPr>
              <a:t>以及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处理响应</a:t>
            </a:r>
            <a:r>
              <a:rPr lang="zh-CN" altLang="en-US" dirty="0">
                <a:cs typeface="+mn-ea"/>
                <a:sym typeface="+mn-lt"/>
              </a:rPr>
              <a:t>，是操作系统的核心内容之一</a:t>
            </a:r>
            <a:endParaRPr lang="en-US" altLang="zh-CN" dirty="0">
              <a:cs typeface="+mn-ea"/>
              <a:sym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>
              <a:cs typeface="+mn-ea"/>
              <a:sym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（钩子）</a:t>
            </a:r>
            <a:r>
              <a:rPr lang="zh-CN" altLang="en-US" dirty="0">
                <a:cs typeface="+mn-ea"/>
                <a:sym typeface="+mn-lt"/>
              </a:rPr>
              <a:t>属于一种特殊的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消息处理机制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它可以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监视系统进程中的各种消息和事件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截获发往目标对象的消息（包括实体和抽象形式的消息），并进行响应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的概念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E9193A-9760-425D-9001-6254994A6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31100"/>
          <a:stretch/>
        </p:blipFill>
        <p:spPr bwMode="auto">
          <a:xfrm>
            <a:off x="6466983" y="2041358"/>
            <a:ext cx="3426405" cy="4058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11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231576" y="1431098"/>
            <a:ext cx="10209584" cy="571783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F5 _main </a:t>
            </a:r>
            <a:r>
              <a:rPr lang="zh-CN" altLang="en-US" dirty="0">
                <a:cs typeface="+mn-ea"/>
                <a:sym typeface="+mn-lt"/>
              </a:rPr>
              <a:t>进行反编译，分析函数调用逻辑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98464-E831-49AB-B7A2-6E255EB8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6" y="2002882"/>
            <a:ext cx="7240518" cy="4594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F4A1AA-AC8B-46E1-BD3A-1503031A2D3C}"/>
              </a:ext>
            </a:extLst>
          </p:cNvPr>
          <p:cNvSpPr txBox="1"/>
          <p:nvPr/>
        </p:nvSpPr>
        <p:spPr>
          <a:xfrm>
            <a:off x="2720752" y="3789040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获得 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的函数地址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E3191D-FC6D-4577-B460-65D2DF84F9CE}"/>
              </a:ext>
            </a:extLst>
          </p:cNvPr>
          <p:cNvSpPr txBox="1"/>
          <p:nvPr/>
        </p:nvSpPr>
        <p:spPr>
          <a:xfrm>
            <a:off x="6884874" y="5157192"/>
            <a:ext cx="279418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修改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函数最开始的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字节内容，会是什么？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1A59C7-95F3-4D43-8518-606EB6471291}"/>
              </a:ext>
            </a:extLst>
          </p:cNvPr>
          <p:cNvSpPr/>
          <p:nvPr/>
        </p:nvSpPr>
        <p:spPr>
          <a:xfrm>
            <a:off x="524374" y="4245154"/>
            <a:ext cx="9181153" cy="156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601D23A-3B30-4640-8DBC-1F8CE22B7BEF}"/>
              </a:ext>
            </a:extLst>
          </p:cNvPr>
          <p:cNvCxnSpPr>
            <a:cxnSpLocks/>
          </p:cNvCxnSpPr>
          <p:nvPr/>
        </p:nvCxnSpPr>
        <p:spPr>
          <a:xfrm flipH="1" flipV="1">
            <a:off x="5025008" y="4077072"/>
            <a:ext cx="720080" cy="327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973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231576" y="1431098"/>
            <a:ext cx="10209584" cy="571783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F5 _main </a:t>
            </a:r>
            <a:r>
              <a:rPr lang="zh-CN" altLang="en-US" dirty="0">
                <a:cs typeface="+mn-ea"/>
                <a:sym typeface="+mn-lt"/>
              </a:rPr>
              <a:t>进行反编译，分析其主要的功能逻辑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98464-E831-49AB-B7A2-6E255EB8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" y="2420888"/>
            <a:ext cx="5231568" cy="38164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6DC56D-BB1E-4ADC-A956-F22DC29E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86" y="2420888"/>
            <a:ext cx="3744416" cy="13899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3702C6-FF07-4A0E-9B1C-41421536D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707186" y="4653136"/>
            <a:ext cx="4070350" cy="171198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FE3E123-916F-4E58-ABC4-DD01A375EE89}"/>
              </a:ext>
            </a:extLst>
          </p:cNvPr>
          <p:cNvCxnSpPr>
            <a:cxnSpLocks/>
          </p:cNvCxnSpPr>
          <p:nvPr/>
        </p:nvCxnSpPr>
        <p:spPr>
          <a:xfrm flipV="1">
            <a:off x="2504728" y="2492896"/>
            <a:ext cx="3202458" cy="25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ADC369-EFBB-4558-8EE9-B8FE556BAA49}"/>
              </a:ext>
            </a:extLst>
          </p:cNvPr>
          <p:cNvCxnSpPr>
            <a:cxnSpLocks/>
          </p:cNvCxnSpPr>
          <p:nvPr/>
        </p:nvCxnSpPr>
        <p:spPr>
          <a:xfrm>
            <a:off x="5961112" y="3140968"/>
            <a:ext cx="144016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C2AF1F1-0D30-496C-964E-E114B73FB38D}"/>
              </a:ext>
            </a:extLst>
          </p:cNvPr>
          <p:cNvSpPr txBox="1"/>
          <p:nvPr/>
        </p:nvSpPr>
        <p:spPr>
          <a:xfrm rot="19276325">
            <a:off x="3828362" y="256958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双击跳转：</a:t>
            </a:r>
            <a:r>
              <a:rPr lang="en-US" altLang="zh-CN" dirty="0">
                <a:cs typeface="+mn-ea"/>
                <a:sym typeface="+mn-lt"/>
              </a:rPr>
              <a:t>hook 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ACBA78-EEA1-49EF-991E-55B5152B0A8F}"/>
              </a:ext>
            </a:extLst>
          </p:cNvPr>
          <p:cNvSpPr txBox="1"/>
          <p:nvPr/>
        </p:nvSpPr>
        <p:spPr>
          <a:xfrm rot="21423550">
            <a:off x="6058106" y="399320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双击跳转：脱钩函数</a:t>
            </a:r>
          </a:p>
        </p:txBody>
      </p:sp>
    </p:spTree>
    <p:extLst>
      <p:ext uri="{BB962C8B-B14F-4D97-AF65-F5344CB8AC3E}">
        <p14:creationId xmlns:p14="http://schemas.microsoft.com/office/powerpoint/2010/main" val="168342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138220" cy="165618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动态调试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的过程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打开程序，并在</a:t>
            </a:r>
            <a:r>
              <a:rPr lang="en-US" altLang="zh-CN" dirty="0">
                <a:cs typeface="+mn-ea"/>
                <a:sym typeface="+mn-lt"/>
              </a:rPr>
              <a:t>0x0040161D</a:t>
            </a:r>
            <a:r>
              <a:rPr lang="zh-CN" altLang="en-US" dirty="0">
                <a:cs typeface="+mn-ea"/>
                <a:sym typeface="+mn-lt"/>
              </a:rPr>
              <a:t>处下断点，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运行，直到执行到该断点处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此时，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zh-CN" altLang="en-US" dirty="0">
                <a:cs typeface="+mn-ea"/>
                <a:sym typeface="+mn-lt"/>
              </a:rPr>
              <a:t>寄存器中中保存的就是</a:t>
            </a:r>
            <a:r>
              <a:rPr lang="en-US" altLang="zh-CN" dirty="0">
                <a:cs typeface="+mn-ea"/>
                <a:sym typeface="+mn-lt"/>
              </a:rPr>
              <a:t>kernel32.dll</a:t>
            </a:r>
            <a:r>
              <a:rPr lang="zh-CN" altLang="en-US" dirty="0">
                <a:cs typeface="+mn-ea"/>
                <a:sym typeface="+mn-lt"/>
              </a:rPr>
              <a:t>中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WriteFile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函数的起始地址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0x76073C80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053CD-C0E3-42A9-9EE9-DF4686FA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0" y="4817818"/>
            <a:ext cx="3016405" cy="1830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8EAE21-8618-45B8-B4FC-91F1F4BF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0" y="3533330"/>
            <a:ext cx="3016405" cy="6794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7FFD14-8609-45B8-8B1B-C8987BFAC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80" y="3507175"/>
            <a:ext cx="3942187" cy="3167956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C1C678-0D04-4096-A540-7F8DD1F0D6B8}"/>
              </a:ext>
            </a:extLst>
          </p:cNvPr>
          <p:cNvGrpSpPr/>
          <p:nvPr/>
        </p:nvGrpSpPr>
        <p:grpSpPr>
          <a:xfrm>
            <a:off x="5313041" y="5816353"/>
            <a:ext cx="2520279" cy="830997"/>
            <a:chOff x="5313041" y="5816353"/>
            <a:chExt cx="2520279" cy="83099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E3E54B0-FEBA-4DD2-8963-57D520998B92}"/>
                </a:ext>
              </a:extLst>
            </p:cNvPr>
            <p:cNvSpPr txBox="1"/>
            <p:nvPr/>
          </p:nvSpPr>
          <p:spPr>
            <a:xfrm>
              <a:off x="6105130" y="5816353"/>
              <a:ext cx="1728190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00FF"/>
                  </a:solidFill>
                </a:rPr>
                <a:t>0x00400000 + 0x0000716C + 4  </a:t>
              </a:r>
            </a:p>
            <a:p>
              <a:r>
                <a:rPr lang="en-US" altLang="zh-CN" sz="1600" b="1" dirty="0">
                  <a:solidFill>
                    <a:srgbClr val="0000FF"/>
                  </a:solidFill>
                </a:rPr>
                <a:t>= 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0x00407170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389E9FC-E8AD-41E2-87C7-0D5F5E73931C}"/>
                </a:ext>
              </a:extLst>
            </p:cNvPr>
            <p:cNvCxnSpPr>
              <a:cxnSpLocks/>
            </p:cNvCxnSpPr>
            <p:nvPr/>
          </p:nvCxnSpPr>
          <p:spPr>
            <a:xfrm>
              <a:off x="5313041" y="6309320"/>
              <a:ext cx="792089" cy="14401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A013ECF4-8672-4EDF-B4D3-975C0E47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139" y="3443221"/>
            <a:ext cx="1955088" cy="85792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9D8C9C4-F140-4F46-A7C6-34D09ED7F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498" y="5527801"/>
            <a:ext cx="1927729" cy="1080120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E632080-8FA7-4934-A2E2-8390E7C55E4D}"/>
              </a:ext>
            </a:extLst>
          </p:cNvPr>
          <p:cNvCxnSpPr>
            <a:cxnSpLocks/>
          </p:cNvCxnSpPr>
          <p:nvPr/>
        </p:nvCxnSpPr>
        <p:spPr>
          <a:xfrm flipH="1">
            <a:off x="8193362" y="4301150"/>
            <a:ext cx="210184" cy="145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01F1053-CD61-4D21-869D-08E2F110F0D1}"/>
              </a:ext>
            </a:extLst>
          </p:cNvPr>
          <p:cNvSpPr txBox="1"/>
          <p:nvPr/>
        </p:nvSpPr>
        <p:spPr>
          <a:xfrm>
            <a:off x="8360629" y="4482026"/>
            <a:ext cx="150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跳转到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表，查看实际填充的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地址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8452BB-C943-41EE-BC2E-31ABEFFD0BC3}"/>
              </a:ext>
            </a:extLst>
          </p:cNvPr>
          <p:cNvCxnSpPr>
            <a:cxnSpLocks/>
          </p:cNvCxnSpPr>
          <p:nvPr/>
        </p:nvCxnSpPr>
        <p:spPr>
          <a:xfrm flipH="1" flipV="1">
            <a:off x="1640632" y="5015699"/>
            <a:ext cx="6624736" cy="789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008A9A0-4F5B-4C35-9F3E-83D3FF1E686E}"/>
              </a:ext>
            </a:extLst>
          </p:cNvPr>
          <p:cNvSpPr/>
          <p:nvPr/>
        </p:nvSpPr>
        <p:spPr>
          <a:xfrm>
            <a:off x="8265368" y="5733256"/>
            <a:ext cx="432048" cy="720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0A28031-0D34-4A64-A328-9695583F2D24}"/>
              </a:ext>
            </a:extLst>
          </p:cNvPr>
          <p:cNvSpPr/>
          <p:nvPr/>
        </p:nvSpPr>
        <p:spPr>
          <a:xfrm>
            <a:off x="1064567" y="4871684"/>
            <a:ext cx="648073" cy="1440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C5C8399-3763-4912-A76B-CF547196E62F}"/>
              </a:ext>
            </a:extLst>
          </p:cNvPr>
          <p:cNvCxnSpPr>
            <a:cxnSpLocks/>
          </p:cNvCxnSpPr>
          <p:nvPr/>
        </p:nvCxnSpPr>
        <p:spPr>
          <a:xfrm flipH="1">
            <a:off x="848544" y="3104553"/>
            <a:ext cx="2232250" cy="176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6E9031-9B99-44D9-9197-F8330B9F5B4E}"/>
              </a:ext>
            </a:extLst>
          </p:cNvPr>
          <p:cNvGrpSpPr/>
          <p:nvPr/>
        </p:nvGrpSpPr>
        <p:grpSpPr>
          <a:xfrm>
            <a:off x="3871960" y="3427910"/>
            <a:ext cx="4021323" cy="2809402"/>
            <a:chOff x="3871960" y="3427910"/>
            <a:chExt cx="4021323" cy="280940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B5FCC04-D603-4482-94CD-263F105FB547}"/>
                </a:ext>
              </a:extLst>
            </p:cNvPr>
            <p:cNvGrpSpPr/>
            <p:nvPr/>
          </p:nvGrpSpPr>
          <p:grpSpPr>
            <a:xfrm>
              <a:off x="3871960" y="3427910"/>
              <a:ext cx="4021323" cy="2809402"/>
              <a:chOff x="3871960" y="3427910"/>
              <a:chExt cx="4099538" cy="2809402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739327D-FDCE-4686-AD79-280ADE559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1960" y="3427910"/>
                <a:ext cx="4099538" cy="1734906"/>
              </a:xfrm>
              <a:prstGeom prst="rect">
                <a:avLst/>
              </a:prstGeom>
            </p:spPr>
          </p:pic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0732874B-9350-4537-A0E8-25EB115A7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048" y="5157192"/>
                <a:ext cx="0" cy="108012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5CDB6AD-927D-44EC-A053-F5B9A3C38394}"/>
                </a:ext>
              </a:extLst>
            </p:cNvPr>
            <p:cNvSpPr txBox="1"/>
            <p:nvPr/>
          </p:nvSpPr>
          <p:spPr>
            <a:xfrm>
              <a:off x="4808984" y="5075901"/>
              <a:ext cx="2899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对应 定位其在</a:t>
              </a:r>
              <a:r>
                <a:rPr lang="en-US" altLang="zh-CN" dirty="0"/>
                <a:t>IAT</a:t>
              </a:r>
              <a:r>
                <a:rPr lang="zh-CN" altLang="en-US" dirty="0"/>
                <a:t>中的位置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161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1EAED45-56E7-4F44-8A3E-524638C9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56" y="3100218"/>
            <a:ext cx="3408626" cy="196342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256584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动态调试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的过程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x32dbg </a:t>
            </a:r>
            <a:r>
              <a:rPr lang="zh-CN" altLang="en-US" dirty="0">
                <a:cs typeface="+mn-ea"/>
                <a:sym typeface="+mn-lt"/>
              </a:rPr>
              <a:t>打开程序，并在</a:t>
            </a:r>
            <a:r>
              <a:rPr lang="en-US" altLang="zh-CN" dirty="0">
                <a:cs typeface="+mn-ea"/>
                <a:sym typeface="+mn-lt"/>
              </a:rPr>
              <a:t>0x004016A9</a:t>
            </a:r>
            <a:r>
              <a:rPr lang="zh-CN" altLang="en-US" dirty="0">
                <a:cs typeface="+mn-ea"/>
                <a:sym typeface="+mn-lt"/>
              </a:rPr>
              <a:t>处下断点，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运行，直到执行到该断点处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在内存窗口，选择跳转到对应内存区域，查看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函数的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起始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5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字节代码</a:t>
            </a:r>
            <a:r>
              <a:rPr lang="zh-CN" altLang="en-US" dirty="0">
                <a:cs typeface="+mn-ea"/>
                <a:sym typeface="+mn-lt"/>
              </a:rPr>
              <a:t>的情况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FF4131-F4AA-4455-A9E1-212CF4A5D29C}"/>
              </a:ext>
            </a:extLst>
          </p:cNvPr>
          <p:cNvCxnSpPr>
            <a:cxnSpLocks/>
          </p:cNvCxnSpPr>
          <p:nvPr/>
        </p:nvCxnSpPr>
        <p:spPr>
          <a:xfrm flipV="1">
            <a:off x="5097016" y="4437112"/>
            <a:ext cx="1008112" cy="17281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9DD7CA-1785-49C9-ACBB-86CFCE4A709E}"/>
              </a:ext>
            </a:extLst>
          </p:cNvPr>
          <p:cNvCxnSpPr>
            <a:cxnSpLocks/>
          </p:cNvCxnSpPr>
          <p:nvPr/>
        </p:nvCxnSpPr>
        <p:spPr>
          <a:xfrm flipV="1">
            <a:off x="3872880" y="3284984"/>
            <a:ext cx="1584176" cy="360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CB5AAB4-0D65-4790-89A7-3A95EE96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78" y="3429000"/>
            <a:ext cx="3092568" cy="18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4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12776"/>
            <a:ext cx="9066212" cy="3672408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单步执行到下一指令，再次观察同一个位置，发现此时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入口地址已变为下图所示内容</a:t>
            </a:r>
            <a:endParaRPr lang="en-US" altLang="zh-CN" dirty="0">
              <a:cs typeface="+mn-ea"/>
              <a:sym typeface="+mn-lt"/>
            </a:endParaRPr>
          </a:p>
          <a:p>
            <a:pPr algn="just"/>
            <a:endParaRPr lang="en-US" altLang="zh-CN" dirty="0">
              <a:cs typeface="+mn-ea"/>
              <a:sym typeface="+mn-lt"/>
            </a:endParaRPr>
          </a:p>
          <a:p>
            <a:pPr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选定</a:t>
            </a:r>
            <a:r>
              <a:rPr lang="en-US" altLang="zh-CN" dirty="0">
                <a:cs typeface="+mn-ea"/>
                <a:sym typeface="+mn-lt"/>
              </a:rPr>
              <a:t>E9</a:t>
            </a:r>
            <a:r>
              <a:rPr lang="zh-CN" altLang="en-US" dirty="0">
                <a:cs typeface="+mn-ea"/>
                <a:sym typeface="+mn-lt"/>
              </a:rPr>
              <a:t>起始的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字节，右键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反汇编，查看这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字节机器码所代表的汇编代码为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jmp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&lt;_api_hook.sub_401803&gt;</a:t>
            </a:r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F60A61-155E-43B7-BF4C-47E55386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850" y="4972000"/>
            <a:ext cx="6128802" cy="112395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8FAD1E-C73A-41F2-9BE6-30CCCA697863}"/>
              </a:ext>
            </a:extLst>
          </p:cNvPr>
          <p:cNvGrpSpPr/>
          <p:nvPr/>
        </p:nvGrpSpPr>
        <p:grpSpPr>
          <a:xfrm>
            <a:off x="2720752" y="2204864"/>
            <a:ext cx="4025538" cy="1377702"/>
            <a:chOff x="2367622" y="2473032"/>
            <a:chExt cx="4025538" cy="13777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AC7218C-779B-4A76-B40D-743DD74F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622" y="2473032"/>
              <a:ext cx="4025538" cy="1377702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CCB98DA-D235-481B-86FE-163ADC3E2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7438" y="3565941"/>
              <a:ext cx="1022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06525E5-8836-4D6F-A03D-5E5D88F8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616" y="6247937"/>
            <a:ext cx="6787271" cy="574803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585B14-01B4-4C9B-A13E-B8CC1593E44D}"/>
              </a:ext>
            </a:extLst>
          </p:cNvPr>
          <p:cNvCxnSpPr>
            <a:cxnSpLocks/>
          </p:cNvCxnSpPr>
          <p:nvPr/>
        </p:nvCxnSpPr>
        <p:spPr>
          <a:xfrm flipH="1" flipV="1">
            <a:off x="2216696" y="4802465"/>
            <a:ext cx="2016224" cy="1794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左弧形 11">
            <a:extLst>
              <a:ext uri="{FF2B5EF4-FFF2-40B4-BE49-F238E27FC236}">
                <a16:creationId xmlns:a16="http://schemas.microsoft.com/office/drawing/2014/main" id="{DDDAC274-7A71-4595-9819-C508A48D1CAD}"/>
              </a:ext>
            </a:extLst>
          </p:cNvPr>
          <p:cNvSpPr/>
          <p:nvPr/>
        </p:nvSpPr>
        <p:spPr>
          <a:xfrm rot="1005397">
            <a:off x="817973" y="5437988"/>
            <a:ext cx="720080" cy="1246378"/>
          </a:xfrm>
          <a:prstGeom prst="curvedRightArrow">
            <a:avLst>
              <a:gd name="adj1" fmla="val 13293"/>
              <a:gd name="adj2" fmla="val 5000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9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33B34C38-7144-482C-B115-E95228109373}"/>
              </a:ext>
            </a:extLst>
          </p:cNvPr>
          <p:cNvSpPr txBox="1">
            <a:spLocks/>
          </p:cNvSpPr>
          <p:nvPr/>
        </p:nvSpPr>
        <p:spPr>
          <a:xfrm>
            <a:off x="119708" y="1555746"/>
            <a:ext cx="9786292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0x76073C80</a:t>
            </a:r>
            <a:r>
              <a:rPr lang="zh-CN" altLang="en-US" dirty="0">
                <a:cs typeface="+mn-ea"/>
                <a:sym typeface="+mn-lt"/>
              </a:rPr>
              <a:t>处下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硬件断点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执行到该断点处；</a:t>
            </a:r>
            <a:r>
              <a:rPr lang="en-US" altLang="zh-CN" dirty="0">
                <a:cs typeface="+mn-ea"/>
                <a:sym typeface="+mn-lt"/>
              </a:rPr>
              <a:t>F7</a:t>
            </a:r>
            <a:r>
              <a:rPr lang="zh-CN" altLang="en-US" dirty="0">
                <a:cs typeface="+mn-ea"/>
                <a:sym typeface="+mn-lt"/>
              </a:rPr>
              <a:t>单步步入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函数，这时程序会跳到下图的位置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marL="457200" lvl="1" indent="0" algn="just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20952" y="3435769"/>
            <a:ext cx="5335662" cy="2126950"/>
          </a:xfrm>
        </p:spPr>
        <p:txBody>
          <a:bodyPr>
            <a:normAutofit fontScale="92500" lnSpcReduction="20000"/>
          </a:bodyPr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执行多个跳转，直到暂停至</a:t>
            </a:r>
            <a:r>
              <a:rPr lang="en-US" altLang="zh-CN" dirty="0">
                <a:cs typeface="+mn-ea"/>
                <a:sym typeface="+mn-lt"/>
              </a:rPr>
              <a:t>0x00401803</a:t>
            </a:r>
            <a:r>
              <a:rPr lang="zh-CN" altLang="en-US" dirty="0">
                <a:cs typeface="+mn-ea"/>
                <a:sym typeface="+mn-lt"/>
              </a:rPr>
              <a:t>处；返回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的函数窗口，可知这里是自定义的函数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反编译该函数，发现为自定义 </a:t>
            </a:r>
            <a:r>
              <a:rPr lang="en-US" altLang="zh-CN" dirty="0" err="1">
                <a:cs typeface="+mn-ea"/>
                <a:sym typeface="+mn-lt"/>
              </a:rPr>
              <a:t>MyWriteFile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  <a:p>
            <a:pPr lvl="1" algn="just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AE975E-9140-4863-87CA-25FCA6C6D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040" y="5445224"/>
            <a:ext cx="4536504" cy="1367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32ECCA-5D59-4F35-9EE7-C9AD23FFC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45" r="62358" b="14018"/>
          <a:stretch/>
        </p:blipFill>
        <p:spPr>
          <a:xfrm>
            <a:off x="632520" y="3477705"/>
            <a:ext cx="3615634" cy="3351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ED9E0D-9B9C-4502-8A6C-D1F7AFED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2464960"/>
            <a:ext cx="8393832" cy="85464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EC4A09-962F-4151-AC77-C90F52819C52}"/>
              </a:ext>
            </a:extLst>
          </p:cNvPr>
          <p:cNvGrpSpPr/>
          <p:nvPr/>
        </p:nvGrpSpPr>
        <p:grpSpPr>
          <a:xfrm>
            <a:off x="0" y="2724021"/>
            <a:ext cx="753421" cy="931508"/>
            <a:chOff x="0" y="2724021"/>
            <a:chExt cx="753421" cy="931508"/>
          </a:xfrm>
        </p:grpSpPr>
        <p:sp>
          <p:nvSpPr>
            <p:cNvPr id="12" name="箭头: 上弧形 11">
              <a:extLst>
                <a:ext uri="{FF2B5EF4-FFF2-40B4-BE49-F238E27FC236}">
                  <a16:creationId xmlns:a16="http://schemas.microsoft.com/office/drawing/2014/main" id="{C62E063B-0999-4798-8D07-04A60241E826}"/>
                </a:ext>
              </a:extLst>
            </p:cNvPr>
            <p:cNvSpPr/>
            <p:nvPr/>
          </p:nvSpPr>
          <p:spPr>
            <a:xfrm rot="17582714">
              <a:off x="97285" y="2999393"/>
              <a:ext cx="931508" cy="380764"/>
            </a:xfrm>
            <a:prstGeom prst="curvedDownArrow">
              <a:avLst>
                <a:gd name="adj1" fmla="val 12718"/>
                <a:gd name="adj2" fmla="val 36882"/>
                <a:gd name="adj3" fmla="val 2517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FE24C7-DFAE-4AAA-8BBC-FAAA38938631}"/>
                </a:ext>
              </a:extLst>
            </p:cNvPr>
            <p:cNvSpPr txBox="1"/>
            <p:nvPr/>
          </p:nvSpPr>
          <p:spPr>
            <a:xfrm>
              <a:off x="0" y="2820443"/>
              <a:ext cx="450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F9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8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236732" y="1491178"/>
            <a:ext cx="9870251" cy="5112568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0x00401821</a:t>
            </a:r>
            <a:r>
              <a:rPr lang="zh-CN" altLang="en-US" dirty="0">
                <a:cs typeface="+mn-ea"/>
                <a:sym typeface="+mn-lt"/>
              </a:rPr>
              <a:t>处下断点，按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运行至该断点，按</a:t>
            </a:r>
            <a:r>
              <a:rPr lang="en-US" altLang="zh-CN" dirty="0">
                <a:cs typeface="+mn-ea"/>
                <a:sym typeface="+mn-lt"/>
              </a:rPr>
              <a:t>F7</a:t>
            </a:r>
            <a:r>
              <a:rPr lang="zh-CN" altLang="en-US" dirty="0">
                <a:cs typeface="+mn-ea"/>
                <a:sym typeface="+mn-lt"/>
              </a:rPr>
              <a:t>步入，</a:t>
            </a:r>
            <a:r>
              <a:rPr lang="en-US" altLang="zh-CN" dirty="0">
                <a:cs typeface="+mn-ea"/>
                <a:sym typeface="+mn-lt"/>
              </a:rPr>
              <a:t>EIP</a:t>
            </a:r>
            <a:r>
              <a:rPr lang="zh-CN" altLang="en-US" dirty="0">
                <a:cs typeface="+mn-ea"/>
                <a:sym typeface="+mn-lt"/>
              </a:rPr>
              <a:t>停在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0x0040176A</a:t>
            </a:r>
            <a:r>
              <a:rPr lang="zh-CN" altLang="en-US" dirty="0">
                <a:cs typeface="+mn-ea"/>
                <a:sym typeface="+mn-lt"/>
              </a:rPr>
              <a:t>处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然后右键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cs typeface="+mn-ea"/>
                <a:sym typeface="Wingdings" panose="05000000000000000000" pitchFamily="2" charset="2"/>
              </a:rPr>
              <a:t>分析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cs typeface="+mn-ea"/>
                <a:sym typeface="Wingdings" panose="05000000000000000000" pitchFamily="2" charset="2"/>
              </a:rPr>
              <a:t>分析这个函数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这里识别为一个自定义函数 </a:t>
            </a:r>
            <a:r>
              <a:rPr lang="en-US" altLang="zh-CN" dirty="0">
                <a:cs typeface="+mn-ea"/>
                <a:sym typeface="+mn-lt"/>
              </a:rPr>
              <a:t>sub_4010176A</a:t>
            </a: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Inline API Hook 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API Hook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2B8223-6CE0-4965-971E-36A8238FF829}"/>
              </a:ext>
            </a:extLst>
          </p:cNvPr>
          <p:cNvSpPr txBox="1"/>
          <p:nvPr/>
        </p:nvSpPr>
        <p:spPr>
          <a:xfrm>
            <a:off x="-230337" y="4484448"/>
            <a:ext cx="5256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cs typeface="+mn-ea"/>
                <a:sym typeface="+mn-lt"/>
              </a:rPr>
              <a:t>返回 </a:t>
            </a:r>
            <a:r>
              <a:rPr lang="en-US" altLang="zh-CN" sz="2400" b="1" dirty="0">
                <a:cs typeface="+mn-ea"/>
                <a:sym typeface="+mn-lt"/>
              </a:rPr>
              <a:t>IDA Pro</a:t>
            </a:r>
            <a:r>
              <a:rPr lang="zh-CN" altLang="en-US" sz="2400" b="1" dirty="0">
                <a:cs typeface="+mn-ea"/>
                <a:sym typeface="+mn-lt"/>
              </a:rPr>
              <a:t>，按</a:t>
            </a:r>
            <a:r>
              <a:rPr lang="en-US" altLang="zh-CN" sz="2400" b="1" dirty="0">
                <a:cs typeface="+mn-ea"/>
                <a:sym typeface="+mn-lt"/>
              </a:rPr>
              <a:t> G </a:t>
            </a:r>
            <a:r>
              <a:rPr lang="zh-CN" altLang="en-US" sz="2400" b="1" dirty="0">
                <a:cs typeface="+mn-ea"/>
                <a:sym typeface="+mn-lt"/>
              </a:rPr>
              <a:t>跳转至 </a:t>
            </a:r>
            <a:r>
              <a:rPr lang="en-US" altLang="zh-CN" sz="2400" b="1" dirty="0">
                <a:highlight>
                  <a:srgbClr val="FFFF00"/>
                </a:highlight>
                <a:cs typeface="+mn-ea"/>
                <a:sym typeface="+mn-lt"/>
              </a:rPr>
              <a:t>0x0040176A</a:t>
            </a:r>
            <a:r>
              <a:rPr lang="zh-CN" altLang="en-US" sz="2400" b="1" dirty="0">
                <a:cs typeface="+mn-ea"/>
                <a:sym typeface="+mn-lt"/>
              </a:rPr>
              <a:t>；按</a:t>
            </a:r>
            <a:r>
              <a:rPr lang="en-US" altLang="zh-CN" sz="2400" b="1" dirty="0">
                <a:cs typeface="+mn-ea"/>
                <a:sym typeface="+mn-lt"/>
              </a:rPr>
              <a:t>F5</a:t>
            </a:r>
            <a:r>
              <a:rPr lang="zh-CN" altLang="en-US" sz="2400" b="1" dirty="0">
                <a:cs typeface="+mn-ea"/>
                <a:sym typeface="+mn-lt"/>
              </a:rPr>
              <a:t>反编译，发现正是自定义的</a:t>
            </a:r>
            <a:r>
              <a:rPr lang="zh-CN" altLang="en-US" sz="2400" b="1" dirty="0">
                <a:solidFill>
                  <a:srgbClr val="0000FF"/>
                </a:solidFill>
                <a:cs typeface="+mn-ea"/>
                <a:sym typeface="+mn-lt"/>
              </a:rPr>
              <a:t>脱钩函数</a:t>
            </a:r>
            <a:endParaRPr lang="en-US" altLang="zh-CN" sz="24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E2EC7B-7047-4D91-9B68-EDF8C2A6E1CD}"/>
              </a:ext>
            </a:extLst>
          </p:cNvPr>
          <p:cNvSpPr txBox="1"/>
          <p:nvPr/>
        </p:nvSpPr>
        <p:spPr>
          <a:xfrm>
            <a:off x="-230337" y="6003707"/>
            <a:ext cx="10009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cs typeface="+mn-ea"/>
                <a:sym typeface="+mn-lt"/>
              </a:rPr>
              <a:t>按 </a:t>
            </a:r>
            <a:r>
              <a:rPr lang="en-US" altLang="zh-CN" sz="2400" b="1" dirty="0">
                <a:cs typeface="+mn-ea"/>
                <a:sym typeface="+mn-lt"/>
              </a:rPr>
              <a:t>F9</a:t>
            </a:r>
            <a:r>
              <a:rPr lang="zh-CN" altLang="en-US" sz="2400" b="1" dirty="0">
                <a:cs typeface="+mn-ea"/>
                <a:sym typeface="+mn-lt"/>
              </a:rPr>
              <a:t> 运行至程序结束，生成的 </a:t>
            </a:r>
            <a:r>
              <a:rPr lang="en-US" altLang="zh-CN" sz="2400" b="1" dirty="0">
                <a:cs typeface="+mn-ea"/>
                <a:sym typeface="+mn-lt"/>
              </a:rPr>
              <a:t>api_hook.txt </a:t>
            </a:r>
            <a:r>
              <a:rPr lang="zh-CN" altLang="en-US" sz="2400" b="1" dirty="0">
                <a:cs typeface="+mn-ea"/>
                <a:sym typeface="+mn-lt"/>
              </a:rPr>
              <a:t>文件内容 ：“</a:t>
            </a:r>
            <a:r>
              <a:rPr lang="en-US" altLang="zh-CN" sz="2400" b="1" dirty="0" err="1">
                <a:cs typeface="+mn-ea"/>
                <a:sym typeface="+mn-lt"/>
              </a:rPr>
              <a:t>Ooops</a:t>
            </a:r>
            <a:r>
              <a:rPr lang="en-US" altLang="zh-CN" sz="2400" b="1" dirty="0">
                <a:cs typeface="+mn-ea"/>
                <a:sym typeface="+mn-lt"/>
              </a:rPr>
              <a:t>! Here you are, the WIN API Hook!</a:t>
            </a:r>
            <a:r>
              <a:rPr lang="zh-CN" altLang="en-US" sz="2400" b="1" dirty="0">
                <a:cs typeface="+mn-ea"/>
                <a:sym typeface="+mn-lt"/>
              </a:rPr>
              <a:t>”</a:t>
            </a:r>
            <a:endParaRPr lang="en-US" altLang="zh-CN" sz="2400" b="1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E65110-6179-472A-8381-1CAA0222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7846"/>
            <a:ext cx="9906000" cy="795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526DA3-2FA4-46CF-9D97-4089C92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4364214"/>
            <a:ext cx="3968243" cy="169936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9CFB4E6-236D-4D95-ADEB-13EC778B7E1B}"/>
              </a:ext>
            </a:extLst>
          </p:cNvPr>
          <p:cNvCxnSpPr>
            <a:cxnSpLocks/>
          </p:cNvCxnSpPr>
          <p:nvPr/>
        </p:nvCxnSpPr>
        <p:spPr>
          <a:xfrm flipV="1">
            <a:off x="4664968" y="4509120"/>
            <a:ext cx="792088" cy="9351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6501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Hook</a:t>
            </a:r>
            <a:r>
              <a:rPr lang="zh-CN" altLang="en-US" dirty="0">
                <a:cs typeface="+mn-ea"/>
                <a:sym typeface="+mn-lt"/>
              </a:rPr>
              <a:t>概述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Message Hook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Inline API Hook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IAT Hook</a:t>
            </a: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820361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IAT Hook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位的 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程序来讲，当其没有加载的时候，</a:t>
            </a:r>
            <a:r>
              <a:rPr lang="en-US" altLang="zh-CN" dirty="0">
                <a:cs typeface="+mn-ea"/>
                <a:sym typeface="+mn-lt"/>
              </a:rPr>
              <a:t>Import Address Table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导入地址表</a:t>
            </a:r>
            <a:r>
              <a:rPr lang="zh-CN" altLang="en-US" dirty="0">
                <a:cs typeface="+mn-ea"/>
                <a:sym typeface="+mn-lt"/>
              </a:rPr>
              <a:t>）中的值和 </a:t>
            </a:r>
            <a:r>
              <a:rPr lang="en-US" altLang="zh-CN" dirty="0">
                <a:cs typeface="+mn-ea"/>
                <a:sym typeface="+mn-lt"/>
              </a:rPr>
              <a:t>Import Name Table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INT</a:t>
            </a:r>
            <a:r>
              <a:rPr lang="zh-CN" altLang="en-US" dirty="0">
                <a:cs typeface="+mn-ea"/>
                <a:sym typeface="+mn-lt"/>
              </a:rPr>
              <a:t>，导入名称表）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的值一样，都是指向导入函数的名称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当程序被动态加载以后，装载器在每一个动态链接库 </a:t>
            </a:r>
            <a:r>
              <a:rPr lang="en-US" altLang="zh-CN" dirty="0">
                <a:cs typeface="+mn-ea"/>
                <a:sym typeface="+mn-lt"/>
              </a:rPr>
              <a:t>DLL </a:t>
            </a:r>
            <a:r>
              <a:rPr lang="zh-CN" altLang="en-US" dirty="0">
                <a:cs typeface="+mn-ea"/>
                <a:sym typeface="+mn-lt"/>
              </a:rPr>
              <a:t>加载过程中，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都会把实际的函数地址填入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IAT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当中</a:t>
            </a:r>
            <a:r>
              <a:rPr lang="zh-CN" altLang="en-US" dirty="0">
                <a:cs typeface="+mn-ea"/>
                <a:sym typeface="+mn-lt"/>
              </a:rPr>
              <a:t>，以便程序在运行的过程中直接调用其提供的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77563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5229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原理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在程序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动态装载</a:t>
            </a:r>
            <a:r>
              <a:rPr lang="zh-CN" altLang="en-US" dirty="0">
                <a:cs typeface="+mn-ea"/>
                <a:sym typeface="+mn-lt"/>
              </a:rPr>
              <a:t>以后，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先获得原始目标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API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的函数地址</a:t>
            </a:r>
            <a:r>
              <a:rPr lang="zh-CN" altLang="en-US" dirty="0">
                <a:cs typeface="+mn-ea"/>
                <a:sym typeface="+mn-lt"/>
              </a:rPr>
              <a:t>，然后保存在一个变量里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查找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IAT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的入口地址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找到目标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API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函数所对应的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IAT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表</a:t>
            </a:r>
            <a:r>
              <a:rPr lang="zh-CN" altLang="en-US" dirty="0">
                <a:cs typeface="+mn-ea"/>
                <a:sym typeface="+mn-lt"/>
              </a:rPr>
              <a:t>项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并将其内存加载地址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替换成自定义函数的地址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方式也存在局限性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需要在程序动态装载以后，才能实施将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程序地址装载进一个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函数的地址位置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如果需要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的某个函数并没有动态加载，那么这种方式将存在问题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D907E-80FC-4A90-9EF5-6CD1810869FE}"/>
              </a:ext>
            </a:extLst>
          </p:cNvPr>
          <p:cNvSpPr txBox="1"/>
          <p:nvPr/>
        </p:nvSpPr>
        <p:spPr>
          <a:xfrm>
            <a:off x="7455980" y="2931338"/>
            <a:ext cx="24482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可基于函数的内存加载地址进行匹配查找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30EF4-76E1-40A5-9E3B-722B45AE5FDE}"/>
              </a:ext>
            </a:extLst>
          </p:cNvPr>
          <p:cNvCxnSpPr>
            <a:cxnSpLocks/>
          </p:cNvCxnSpPr>
          <p:nvPr/>
        </p:nvCxnSpPr>
        <p:spPr>
          <a:xfrm flipH="1">
            <a:off x="6393160" y="3068960"/>
            <a:ext cx="105642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F7366C4-D4F9-4942-81A1-73554E91F545}"/>
              </a:ext>
            </a:extLst>
          </p:cNvPr>
          <p:cNvSpPr txBox="1"/>
          <p:nvPr/>
        </p:nvSpPr>
        <p:spPr>
          <a:xfrm>
            <a:off x="7457728" y="1401729"/>
            <a:ext cx="24482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可自行写程序调用此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，来获取其地址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4C1E46-E15D-4399-811A-BEBD005765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25208" y="1724895"/>
            <a:ext cx="632520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E45D098-CE0A-48D3-8730-DBC4803C1371}"/>
              </a:ext>
            </a:extLst>
          </p:cNvPr>
          <p:cNvSpPr txBox="1"/>
          <p:nvPr/>
        </p:nvSpPr>
        <p:spPr>
          <a:xfrm>
            <a:off x="5175418" y="2516131"/>
            <a:ext cx="47288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可根据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文件信息，计算获取其地址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D1DA4DD-B238-4605-A0BA-FE7E24C64E0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43370" y="2700797"/>
            <a:ext cx="432048" cy="29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12776"/>
            <a:ext cx="9282236" cy="24213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技术的功能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技术能在程序实现正常功能的情况下，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先于程序获取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到有关参数、消息、执行情况</a:t>
            </a:r>
            <a:r>
              <a:rPr lang="zh-CN" altLang="en-US" dirty="0">
                <a:cs typeface="+mn-ea"/>
                <a:sym typeface="+mn-lt"/>
              </a:rPr>
              <a:t>等信息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可通过在系统中定义钩子， （包括但不限于）实现以下目的：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的概念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31A1B7-5F3D-4D7A-AA85-93881BE49580}"/>
              </a:ext>
            </a:extLst>
          </p:cNvPr>
          <p:cNvSpPr txBox="1"/>
          <p:nvPr/>
        </p:nvSpPr>
        <p:spPr>
          <a:xfrm>
            <a:off x="2482" y="3710726"/>
            <a:ext cx="73987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 algn="just">
              <a:buFont typeface="Wingdings" panose="05000000000000000000" pitchFamily="2" charset="2"/>
              <a:buChar char="Ø"/>
            </a:pPr>
            <a:r>
              <a:rPr lang="zh-CN" altLang="en-US" sz="2000" b="1" dirty="0">
                <a:highlight>
                  <a:srgbClr val="FFFF00"/>
                </a:highlight>
                <a:cs typeface="+mn-ea"/>
                <a:sym typeface="+mn-lt"/>
              </a:rPr>
              <a:t>监控系统中特定事件的发生并完成相应的功能</a:t>
            </a:r>
            <a:r>
              <a:rPr lang="zh-CN" altLang="en-US" sz="2000" dirty="0">
                <a:cs typeface="+mn-ea"/>
                <a:sym typeface="+mn-lt"/>
              </a:rPr>
              <a:t>，如获取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键盘、鼠标、屏幕按压、麦克风</a:t>
            </a:r>
            <a:r>
              <a:rPr lang="zh-CN" altLang="en-US" sz="2000" b="1" dirty="0">
                <a:cs typeface="+mn-ea"/>
                <a:sym typeface="+mn-lt"/>
              </a:rPr>
              <a:t>等</a:t>
            </a:r>
            <a:r>
              <a:rPr lang="zh-CN" altLang="en-US" sz="2000" dirty="0">
                <a:cs typeface="+mn-ea"/>
                <a:sym typeface="+mn-lt"/>
              </a:rPr>
              <a:t>的输入信息，进而完成隐藏状态栏、屏幕取词等功能</a:t>
            </a:r>
            <a:endParaRPr lang="en-US" altLang="zh-CN" sz="2000" dirty="0">
              <a:cs typeface="+mn-ea"/>
              <a:sym typeface="+mn-lt"/>
            </a:endParaRPr>
          </a:p>
          <a:p>
            <a:pPr marL="1257300" lvl="2" indent="-342900" algn="just">
              <a:buFont typeface="Wingdings" panose="05000000000000000000" pitchFamily="2" charset="2"/>
              <a:buChar char="Ø"/>
            </a:pPr>
            <a:endParaRPr lang="en-US" altLang="zh-CN" sz="2000" dirty="0">
              <a:cs typeface="+mn-ea"/>
              <a:sym typeface="+mn-lt"/>
            </a:endParaRPr>
          </a:p>
          <a:p>
            <a:pPr marL="1257300" lvl="2" indent="-342900" algn="just">
              <a:buFont typeface="Wingdings" panose="05000000000000000000" pitchFamily="2" charset="2"/>
              <a:buChar char="Ø"/>
            </a:pPr>
            <a:r>
              <a:rPr lang="zh-CN" altLang="en-US" sz="2000" b="1" dirty="0">
                <a:highlight>
                  <a:srgbClr val="FFFF00"/>
                </a:highlight>
                <a:cs typeface="+mn-ea"/>
                <a:sym typeface="+mn-lt"/>
              </a:rPr>
              <a:t>代码功能的嵌入</a:t>
            </a:r>
            <a:r>
              <a:rPr lang="zh-CN" altLang="en-US" sz="2000" dirty="0">
                <a:cs typeface="+mn-ea"/>
                <a:sym typeface="+mn-lt"/>
              </a:rPr>
              <a:t>，如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应用程序的补丁</a:t>
            </a:r>
            <a:r>
              <a:rPr lang="zh-CN" altLang="en-US" sz="2000" dirty="0">
                <a:cs typeface="+mn-ea"/>
                <a:sym typeface="+mn-lt"/>
              </a:rPr>
              <a:t>、程序的破解、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插件（</a:t>
            </a:r>
            <a:r>
              <a:rPr lang="en-US" altLang="zh-CN" sz="2000" b="1" dirty="0">
                <a:solidFill>
                  <a:srgbClr val="0000FF"/>
                </a:solidFill>
                <a:cs typeface="+mn-ea"/>
                <a:sym typeface="+mn-lt"/>
              </a:rPr>
              <a:t>plugin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）的开发</a:t>
            </a:r>
            <a:r>
              <a:rPr lang="zh-CN" altLang="en-US" sz="2000" dirty="0">
                <a:cs typeface="+mn-ea"/>
                <a:sym typeface="+mn-lt"/>
              </a:rPr>
              <a:t>、系统中多种信息的隐藏等</a:t>
            </a:r>
            <a:endParaRPr lang="en-US" altLang="zh-CN" sz="2000" dirty="0">
              <a:cs typeface="+mn-ea"/>
              <a:sym typeface="+mn-lt"/>
            </a:endParaRP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cs typeface="+mn-ea"/>
                <a:sym typeface="+mn-lt"/>
              </a:rPr>
              <a:t>如基于函数 </a:t>
            </a:r>
            <a:r>
              <a:rPr lang="en-US" altLang="zh-CN" sz="2000" dirty="0" err="1">
                <a:cs typeface="+mn-ea"/>
                <a:sym typeface="+mn-lt"/>
              </a:rPr>
              <a:t>CreateProcess</a:t>
            </a:r>
            <a:r>
              <a:rPr lang="zh-CN" altLang="en-US" sz="2000" dirty="0">
                <a:cs typeface="+mn-ea"/>
                <a:sym typeface="+mn-lt"/>
              </a:rPr>
              <a:t>、 </a:t>
            </a:r>
            <a:r>
              <a:rPr lang="en-US" altLang="zh-CN" sz="2000" b="1" dirty="0">
                <a:solidFill>
                  <a:srgbClr val="0000FF"/>
                </a:solidFill>
                <a:cs typeface="+mn-ea"/>
                <a:sym typeface="+mn-lt"/>
              </a:rPr>
              <a:t>CreateToolhelp32Snapshot</a:t>
            </a:r>
            <a:r>
              <a:rPr lang="zh-CN" altLang="en-US" sz="2000" dirty="0">
                <a:cs typeface="+mn-ea"/>
                <a:sym typeface="+mn-lt"/>
              </a:rPr>
              <a:t>、 </a:t>
            </a:r>
            <a:r>
              <a:rPr lang="en-US" altLang="zh-CN" sz="2000" dirty="0" err="1">
                <a:cs typeface="+mn-ea"/>
                <a:sym typeface="+mn-lt"/>
              </a:rPr>
              <a:t>ZwQuerySystemInformation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zh-CN" altLang="en-US" sz="2000" dirty="0">
                <a:cs typeface="+mn-ea"/>
                <a:sym typeface="+mn-lt"/>
              </a:rPr>
              <a:t>等实现进程隐藏功能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2054" name="Picture 6" descr="professional language translation services – Languageoasis Blog">
            <a:extLst>
              <a:ext uri="{FF2B5EF4-FFF2-40B4-BE49-F238E27FC236}">
                <a16:creationId xmlns:a16="http://schemas.microsoft.com/office/drawing/2014/main" id="{01E09E73-D1CA-49A1-85AA-029073F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506" y="4186082"/>
            <a:ext cx="2451456" cy="1800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17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384376"/>
          </a:xfrm>
        </p:spPr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函数的</a:t>
            </a:r>
            <a:r>
              <a:rPr lang="en-US" altLang="zh-CN" dirty="0"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方法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KERNEL32.dll</a:t>
            </a:r>
            <a:r>
              <a:rPr lang="zh-CN" altLang="en-US" dirty="0">
                <a:cs typeface="+mn-ea"/>
                <a:sym typeface="+mn-lt"/>
              </a:rPr>
              <a:t>中的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函数，对其进行</a:t>
            </a:r>
            <a:r>
              <a:rPr lang="en-US" altLang="zh-CN" dirty="0"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的过程分为三步：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sz="800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定位</a:t>
            </a:r>
            <a:r>
              <a:rPr lang="en-US" altLang="zh-CN" dirty="0">
                <a:cs typeface="+mn-ea"/>
                <a:sym typeface="+mn-lt"/>
              </a:rPr>
              <a:t>KERNEL32.dll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IID</a:t>
            </a:r>
            <a:r>
              <a:rPr lang="zh-CN" altLang="en-US" dirty="0">
                <a:cs typeface="+mn-ea"/>
                <a:sym typeface="+mn-lt"/>
              </a:rPr>
              <a:t>结构中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表的位置</a:t>
            </a:r>
            <a:endParaRPr lang="en-US" altLang="zh-CN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表中寻找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函数对应的地址条目</a:t>
            </a:r>
            <a:endParaRPr lang="en-US" altLang="zh-CN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将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对应的地址条目替换为自己的函数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6C09CE19-02FD-4230-9F15-E2902488DF4C}"/>
              </a:ext>
            </a:extLst>
          </p:cNvPr>
          <p:cNvSpPr/>
          <p:nvPr/>
        </p:nvSpPr>
        <p:spPr>
          <a:xfrm>
            <a:off x="717316" y="4693175"/>
            <a:ext cx="2736304" cy="1920837"/>
          </a:xfrm>
          <a:prstGeom prst="notchedRightArrow">
            <a:avLst>
              <a:gd name="adj1" fmla="val 69181"/>
              <a:gd name="adj2" fmla="val 244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定位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KERNEL32.dll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IID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结构中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IAT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表的位置</a:t>
            </a:r>
            <a:endParaRPr lang="en-US" altLang="zh-CN" sz="2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D4D4AD07-AFC7-4606-B895-218FEC02739D}"/>
              </a:ext>
            </a:extLst>
          </p:cNvPr>
          <p:cNvSpPr/>
          <p:nvPr/>
        </p:nvSpPr>
        <p:spPr>
          <a:xfrm>
            <a:off x="3532424" y="4693174"/>
            <a:ext cx="2736304" cy="1920837"/>
          </a:xfrm>
          <a:prstGeom prst="notchedRightArrow">
            <a:avLst>
              <a:gd name="adj1" fmla="val 69181"/>
              <a:gd name="adj2" fmla="val 2442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B050"/>
                </a:solidFill>
                <a:cs typeface="+mn-ea"/>
                <a:sym typeface="+mn-lt"/>
              </a:rPr>
              <a:t>在</a:t>
            </a:r>
            <a:r>
              <a:rPr lang="en-US" altLang="zh-CN" sz="2000" b="1" dirty="0">
                <a:solidFill>
                  <a:srgbClr val="00B050"/>
                </a:solidFill>
                <a:cs typeface="+mn-ea"/>
                <a:sym typeface="+mn-lt"/>
              </a:rPr>
              <a:t>IAT</a:t>
            </a:r>
            <a:r>
              <a:rPr lang="zh-CN" altLang="en-US" sz="2000" b="1" dirty="0">
                <a:solidFill>
                  <a:srgbClr val="00B050"/>
                </a:solidFill>
                <a:cs typeface="+mn-ea"/>
                <a:sym typeface="+mn-lt"/>
              </a:rPr>
              <a:t>表中寻找</a:t>
            </a:r>
            <a:r>
              <a:rPr lang="en-US" altLang="zh-CN" sz="2000" b="1" dirty="0" err="1">
                <a:solidFill>
                  <a:srgbClr val="00B050"/>
                </a:solidFill>
                <a:cs typeface="+mn-ea"/>
                <a:sym typeface="+mn-lt"/>
              </a:rPr>
              <a:t>WriteFile</a:t>
            </a:r>
            <a:r>
              <a:rPr lang="zh-CN" altLang="en-US" sz="2000" b="1" dirty="0">
                <a:solidFill>
                  <a:srgbClr val="00B050"/>
                </a:solidFill>
                <a:cs typeface="+mn-ea"/>
                <a:sym typeface="+mn-lt"/>
              </a:rPr>
              <a:t>函数对应的地址条目</a:t>
            </a:r>
            <a:endParaRPr lang="en-US" altLang="zh-CN" sz="2000" b="1" dirty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DAC9415F-A8DC-4736-A9D1-0EE95116B561}"/>
              </a:ext>
            </a:extLst>
          </p:cNvPr>
          <p:cNvSpPr/>
          <p:nvPr/>
        </p:nvSpPr>
        <p:spPr>
          <a:xfrm>
            <a:off x="6347532" y="4693174"/>
            <a:ext cx="2736304" cy="1920837"/>
          </a:xfrm>
          <a:prstGeom prst="notchedRightArrow">
            <a:avLst>
              <a:gd name="adj1" fmla="val 69181"/>
              <a:gd name="adj2" fmla="val 244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将</a:t>
            </a:r>
            <a:r>
              <a:rPr lang="en-US" altLang="zh-CN" sz="2000" b="1" dirty="0" err="1">
                <a:solidFill>
                  <a:srgbClr val="0000FF"/>
                </a:solidFill>
                <a:cs typeface="+mn-ea"/>
                <a:sym typeface="+mn-lt"/>
              </a:rPr>
              <a:t>WriteFile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对应的地址条目替换为自己的函数</a:t>
            </a:r>
            <a:endParaRPr lang="en-US" altLang="zh-CN" sz="20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895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46112" y="1988840"/>
            <a:ext cx="9167428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while ( </a:t>
            </a:r>
            <a:r>
              <a:rPr lang="en-US" altLang="zh-CN" sz="1600" b="1" dirty="0" err="1">
                <a:cs typeface="+mn-ea"/>
                <a:sym typeface="+mn-lt"/>
              </a:rPr>
              <a:t>pImgImportDes</a:t>
            </a:r>
            <a:r>
              <a:rPr lang="en-US" altLang="zh-CN" sz="1600" b="1" dirty="0">
                <a:cs typeface="+mn-ea"/>
                <a:sym typeface="+mn-lt"/>
              </a:rPr>
              <a:t>-&gt;Characteristics != 0 )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USES_CONVERSION;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LPCTSTR </a:t>
            </a:r>
            <a:r>
              <a:rPr lang="en-US" altLang="zh-CN" sz="1600" b="1" dirty="0" err="1">
                <a:cs typeface="+mn-ea"/>
                <a:sym typeface="+mn-lt"/>
              </a:rPr>
              <a:t>lpszName</a:t>
            </a:r>
            <a:r>
              <a:rPr lang="en-US" altLang="zh-CN" sz="1600" b="1" dirty="0">
                <a:cs typeface="+mn-ea"/>
                <a:sym typeface="+mn-lt"/>
              </a:rPr>
              <a:t> =  ( ( LPCSTR )( DWORD )</a:t>
            </a:r>
            <a:r>
              <a:rPr lang="en-US" altLang="zh-CN" sz="1600" b="1" dirty="0" err="1">
                <a:cs typeface="+mn-ea"/>
                <a:sym typeface="+mn-lt"/>
              </a:rPr>
              <a:t>hModule</a:t>
            </a:r>
            <a:r>
              <a:rPr lang="en-US" altLang="zh-CN" sz="1600" b="1" dirty="0">
                <a:cs typeface="+mn-ea"/>
                <a:sym typeface="+mn-lt"/>
              </a:rPr>
              <a:t> + </a:t>
            </a:r>
            <a:r>
              <a:rPr lang="en-US" altLang="zh-CN" sz="1600" b="1" dirty="0" err="1">
                <a:cs typeface="+mn-ea"/>
                <a:sym typeface="+mn-lt"/>
              </a:rPr>
              <a:t>pImgImportDes</a:t>
            </a:r>
            <a:r>
              <a:rPr lang="en-US" altLang="zh-CN" sz="1600" b="1" dirty="0">
                <a:cs typeface="+mn-ea"/>
                <a:sym typeface="+mn-lt"/>
              </a:rPr>
              <a:t>-&gt;Name ) 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</a:t>
            </a:r>
            <a:r>
              <a:rPr lang="en-US" altLang="zh-CN" sz="1600" b="1" dirty="0" err="1">
                <a:cs typeface="+mn-ea"/>
                <a:sym typeface="+mn-lt"/>
              </a:rPr>
              <a:t>TargetLibraryName</a:t>
            </a:r>
            <a:r>
              <a:rPr lang="en-US" altLang="zh-CN" sz="1600" b="1" dirty="0">
                <a:cs typeface="+mn-ea"/>
                <a:sym typeface="+mn-lt"/>
              </a:rPr>
              <a:t> = </a:t>
            </a:r>
            <a:r>
              <a:rPr lang="en-US" altLang="zh-CN" sz="1600" b="1" dirty="0" err="1">
                <a:cs typeface="+mn-ea"/>
                <a:sym typeface="+mn-lt"/>
              </a:rPr>
              <a:t>lpszName</a:t>
            </a:r>
            <a:r>
              <a:rPr lang="en-US" altLang="zh-CN" sz="1600" b="1" dirty="0">
                <a:cs typeface="+mn-ea"/>
                <a:sym typeface="+mn-lt"/>
              </a:rPr>
              <a:t>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if ( </a:t>
            </a:r>
            <a:r>
              <a:rPr lang="en-US" altLang="zh-CN" sz="1600" b="1" dirty="0" err="1">
                <a:cs typeface="+mn-ea"/>
                <a:sym typeface="+mn-lt"/>
              </a:rPr>
              <a:t>TargetLibraryName.compare</a:t>
            </a:r>
            <a:r>
              <a:rPr lang="en-US" altLang="zh-CN" sz="1600" b="1" dirty="0">
                <a:cs typeface="+mn-ea"/>
                <a:sym typeface="+mn-lt"/>
              </a:rPr>
              <a:t>( </a:t>
            </a:r>
            <a:r>
              <a:rPr lang="en-US" altLang="zh-CN" sz="1600" b="1" dirty="0" err="1">
                <a:cs typeface="+mn-ea"/>
                <a:sym typeface="+mn-lt"/>
              </a:rPr>
              <a:t>pImageName</a:t>
            </a:r>
            <a:r>
              <a:rPr lang="en-US" altLang="zh-CN" sz="1600" b="1" dirty="0">
                <a:cs typeface="+mn-ea"/>
                <a:sym typeface="+mn-lt"/>
              </a:rPr>
              <a:t> ) == 0 )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pImgThunkData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 = ( IMAGE_THUNK_DATA* )( ( DWORD )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hModule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 + 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pImgImportDes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FirstThunk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 );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break;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}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</a:t>
            </a:r>
            <a:r>
              <a:rPr lang="en-US" altLang="zh-CN" sz="1600" b="1" dirty="0" err="1">
                <a:cs typeface="+mn-ea"/>
                <a:sym typeface="+mn-lt"/>
              </a:rPr>
              <a:t>pImgImportDes</a:t>
            </a:r>
            <a:r>
              <a:rPr lang="en-US" altLang="zh-CN" sz="1600" b="1" dirty="0">
                <a:cs typeface="+mn-ea"/>
                <a:sym typeface="+mn-lt"/>
              </a:rPr>
              <a:t>++;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}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if ( </a:t>
            </a:r>
            <a:r>
              <a:rPr lang="en-US" altLang="zh-CN" sz="1600" b="1" dirty="0" err="1">
                <a:cs typeface="+mn-ea"/>
                <a:sym typeface="+mn-lt"/>
              </a:rPr>
              <a:t>pImgThunkData</a:t>
            </a:r>
            <a:r>
              <a:rPr lang="en-US" altLang="zh-CN" sz="1600" b="1" dirty="0">
                <a:cs typeface="+mn-ea"/>
                <a:sym typeface="+mn-lt"/>
              </a:rPr>
              <a:t> == NULL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return FALSE;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}</a:t>
            </a:r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344488" y="1472984"/>
            <a:ext cx="8915400" cy="587864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定位</a:t>
            </a:r>
            <a:r>
              <a:rPr lang="en-US" altLang="zh-CN" dirty="0">
                <a:cs typeface="+mn-ea"/>
                <a:sym typeface="+mn-lt"/>
              </a:rPr>
              <a:t>KERNEL32.dll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IID</a:t>
            </a:r>
            <a:r>
              <a:rPr lang="zh-CN" altLang="en-US" dirty="0">
                <a:cs typeface="+mn-ea"/>
                <a:sym typeface="+mn-lt"/>
              </a:rPr>
              <a:t>结构中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表的位置</a:t>
            </a:r>
          </a:p>
        </p:txBody>
      </p:sp>
    </p:spTree>
    <p:extLst>
      <p:ext uri="{BB962C8B-B14F-4D97-AF65-F5344CB8AC3E}">
        <p14:creationId xmlns:p14="http://schemas.microsoft.com/office/powerpoint/2010/main" val="119343525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73816" y="2060848"/>
            <a:ext cx="9098742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while ( </a:t>
            </a:r>
            <a:r>
              <a:rPr lang="en-US" altLang="zh-CN" sz="1600" b="1" dirty="0" err="1">
                <a:cs typeface="+mn-ea"/>
                <a:sym typeface="+mn-lt"/>
              </a:rPr>
              <a:t>pImgThunkData</a:t>
            </a:r>
            <a:r>
              <a:rPr lang="en-US" altLang="zh-CN" sz="1600" b="1" dirty="0">
                <a:cs typeface="+mn-ea"/>
                <a:sym typeface="+mn-lt"/>
              </a:rPr>
              <a:t>-&gt;u1.Function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</a:t>
            </a:r>
            <a:r>
              <a:rPr lang="en-US" altLang="zh-CN" sz="1600" b="1" dirty="0" err="1">
                <a:cs typeface="+mn-ea"/>
                <a:sym typeface="+mn-lt"/>
              </a:rPr>
              <a:t>FuncAddress</a:t>
            </a:r>
            <a:r>
              <a:rPr lang="en-US" altLang="zh-CN" sz="1600" b="1" dirty="0">
                <a:cs typeface="+mn-ea"/>
                <a:sym typeface="+mn-lt"/>
              </a:rPr>
              <a:t> = ( LPDWORD ) &amp; ( </a:t>
            </a:r>
            <a:r>
              <a:rPr lang="en-US" altLang="zh-CN" sz="1600" b="1" dirty="0" err="1">
                <a:cs typeface="+mn-ea"/>
                <a:sym typeface="+mn-lt"/>
              </a:rPr>
              <a:t>pImgThunkData</a:t>
            </a:r>
            <a:r>
              <a:rPr lang="en-US" altLang="zh-CN" sz="1600" b="1" dirty="0">
                <a:cs typeface="+mn-ea"/>
                <a:sym typeface="+mn-lt"/>
              </a:rPr>
              <a:t>-&gt;u1.Function );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if ( *</a:t>
            </a:r>
            <a:r>
              <a:rPr lang="en-US" altLang="zh-CN" sz="1600" b="1" dirty="0" err="1">
                <a:cs typeface="+mn-ea"/>
                <a:sym typeface="+mn-lt"/>
              </a:rPr>
              <a:t>FuncAddress</a:t>
            </a:r>
            <a:r>
              <a:rPr lang="en-US" altLang="zh-CN" sz="1600" b="1" dirty="0">
                <a:cs typeface="+mn-ea"/>
                <a:sym typeface="+mn-lt"/>
              </a:rPr>
              <a:t> == ( DWORD )</a:t>
            </a:r>
            <a:r>
              <a:rPr lang="en-US" altLang="zh-CN" sz="1600" b="1" dirty="0" err="1">
                <a:cs typeface="+mn-ea"/>
                <a:sym typeface="+mn-lt"/>
              </a:rPr>
              <a:t>pTargetFuncAddr</a:t>
            </a:r>
            <a:r>
              <a:rPr lang="en-US" altLang="zh-CN" sz="1600" b="1" dirty="0">
                <a:cs typeface="+mn-ea"/>
                <a:sym typeface="+mn-lt"/>
              </a:rPr>
              <a:t>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</a:t>
            </a:r>
            <a:r>
              <a:rPr lang="en-US" altLang="zh-CN" sz="1600" b="1" dirty="0" err="1">
                <a:cs typeface="+mn-ea"/>
                <a:sym typeface="+mn-lt"/>
              </a:rPr>
              <a:t>VirtualProtect</a:t>
            </a:r>
            <a:r>
              <a:rPr lang="en-US" altLang="zh-CN" sz="1600" b="1" dirty="0">
                <a:cs typeface="+mn-ea"/>
                <a:sym typeface="+mn-lt"/>
              </a:rPr>
              <a:t>( </a:t>
            </a:r>
            <a:r>
              <a:rPr lang="en-US" altLang="zh-CN" sz="1600" b="1" dirty="0" err="1">
                <a:cs typeface="+mn-ea"/>
                <a:sym typeface="+mn-lt"/>
              </a:rPr>
              <a:t>FuncAddress</a:t>
            </a:r>
            <a:r>
              <a:rPr lang="en-US" altLang="zh-CN" sz="1600" b="1" dirty="0">
                <a:cs typeface="+mn-ea"/>
                <a:sym typeface="+mn-lt"/>
              </a:rPr>
              <a:t>, </a:t>
            </a:r>
            <a:r>
              <a:rPr lang="en-US" altLang="zh-CN" sz="1600" b="1" dirty="0" err="1">
                <a:cs typeface="+mn-ea"/>
                <a:sym typeface="+mn-lt"/>
              </a:rPr>
              <a:t>sizeof</a:t>
            </a:r>
            <a:r>
              <a:rPr lang="en-US" altLang="zh-CN" sz="1600" b="1" dirty="0">
                <a:cs typeface="+mn-ea"/>
                <a:sym typeface="+mn-lt"/>
              </a:rPr>
              <a:t>( DWORD ), PAGE_READWRITE, &amp;</a:t>
            </a:r>
            <a:r>
              <a:rPr lang="en-US" altLang="zh-CN" sz="1600" b="1" dirty="0" err="1">
                <a:cs typeface="+mn-ea"/>
                <a:sym typeface="+mn-lt"/>
              </a:rPr>
              <a:t>OldProtect</a:t>
            </a:r>
            <a:r>
              <a:rPr lang="en-US" altLang="zh-CN" sz="1600" b="1" dirty="0">
                <a:cs typeface="+mn-ea"/>
                <a:sym typeface="+mn-lt"/>
              </a:rPr>
              <a:t> );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            if ( !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WriteProcessMemory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( ( HANDLE ) - 1, 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FuncAddress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, &amp;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pReplaceFuncAddr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, 4, NULL ) )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{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    return FALSE;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}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</a:t>
            </a:r>
            <a:r>
              <a:rPr lang="en-US" altLang="zh-CN" sz="1600" b="1" dirty="0" err="1">
                <a:cs typeface="+mn-ea"/>
                <a:sym typeface="+mn-lt"/>
              </a:rPr>
              <a:t>VirtualProtect</a:t>
            </a:r>
            <a:r>
              <a:rPr lang="en-US" altLang="zh-CN" sz="1600" b="1" dirty="0">
                <a:cs typeface="+mn-ea"/>
                <a:sym typeface="+mn-lt"/>
              </a:rPr>
              <a:t>( </a:t>
            </a:r>
            <a:r>
              <a:rPr lang="en-US" altLang="zh-CN" sz="1600" b="1" dirty="0" err="1">
                <a:cs typeface="+mn-ea"/>
                <a:sym typeface="+mn-lt"/>
              </a:rPr>
              <a:t>FuncAddress</a:t>
            </a:r>
            <a:r>
              <a:rPr lang="en-US" altLang="zh-CN" sz="1600" b="1" dirty="0">
                <a:cs typeface="+mn-ea"/>
                <a:sym typeface="+mn-lt"/>
              </a:rPr>
              <a:t>, </a:t>
            </a:r>
            <a:r>
              <a:rPr lang="en-US" altLang="zh-CN" sz="1600" b="1" dirty="0" err="1">
                <a:cs typeface="+mn-ea"/>
                <a:sym typeface="+mn-lt"/>
              </a:rPr>
              <a:t>sizeof</a:t>
            </a:r>
            <a:r>
              <a:rPr lang="en-US" altLang="zh-CN" sz="1600" b="1" dirty="0">
                <a:cs typeface="+mn-ea"/>
                <a:sym typeface="+mn-lt"/>
              </a:rPr>
              <a:t>( DWORD ), </a:t>
            </a:r>
            <a:r>
              <a:rPr lang="en-US" altLang="zh-CN" sz="1600" b="1" dirty="0" err="1">
                <a:cs typeface="+mn-ea"/>
                <a:sym typeface="+mn-lt"/>
              </a:rPr>
              <a:t>OldProtect</a:t>
            </a:r>
            <a:r>
              <a:rPr lang="en-US" altLang="zh-CN" sz="1600" b="1" dirty="0">
                <a:cs typeface="+mn-ea"/>
                <a:sym typeface="+mn-lt"/>
              </a:rPr>
              <a:t>, 0 );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    return TRUE;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}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    </a:t>
            </a:r>
            <a:r>
              <a:rPr lang="en-US" altLang="zh-CN" sz="1600" b="1" dirty="0" err="1">
                <a:cs typeface="+mn-ea"/>
                <a:sym typeface="+mn-lt"/>
              </a:rPr>
              <a:t>pImgThunkData</a:t>
            </a:r>
            <a:r>
              <a:rPr lang="en-US" altLang="zh-CN" sz="1600" b="1" dirty="0">
                <a:cs typeface="+mn-ea"/>
                <a:sym typeface="+mn-lt"/>
              </a:rPr>
              <a:t>++;</a:t>
            </a:r>
          </a:p>
          <a:p>
            <a:pPr lvl="0" indent="127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cs typeface="+mn-ea"/>
                <a:sym typeface="+mn-lt"/>
              </a:rPr>
              <a:t>    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344488" y="1472984"/>
            <a:ext cx="8915400" cy="587864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将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表中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函数对应的地址进行替换</a:t>
            </a:r>
          </a:p>
        </p:txBody>
      </p:sp>
    </p:spTree>
    <p:extLst>
      <p:ext uri="{BB962C8B-B14F-4D97-AF65-F5344CB8AC3E}">
        <p14:creationId xmlns:p14="http://schemas.microsoft.com/office/powerpoint/2010/main" val="13756117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D1D38-8D8C-49A1-B5FB-A680B4B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988840"/>
            <a:ext cx="3466136" cy="4608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F5645-6476-439B-B5E1-72D60D996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64" y="1916832"/>
            <a:ext cx="4887936" cy="1189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DCD234-255C-4A1A-B921-73C23878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36" y="3501008"/>
            <a:ext cx="4887936" cy="121268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9B72E08-6CF6-4EE3-BDD3-6089864558D6}"/>
              </a:ext>
            </a:extLst>
          </p:cNvPr>
          <p:cNvCxnSpPr/>
          <p:nvPr/>
        </p:nvCxnSpPr>
        <p:spPr>
          <a:xfrm flipH="1">
            <a:off x="7185248" y="2276872"/>
            <a:ext cx="576064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686150-FF08-416E-8988-7953528DF6C5}"/>
              </a:ext>
            </a:extLst>
          </p:cNvPr>
          <p:cNvCxnSpPr>
            <a:cxnSpLocks/>
          </p:cNvCxnSpPr>
          <p:nvPr/>
        </p:nvCxnSpPr>
        <p:spPr>
          <a:xfrm>
            <a:off x="1280592" y="3861048"/>
            <a:ext cx="3233544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F0B36FE-6A4E-44D1-AAD3-F5B3C1816DAB}"/>
              </a:ext>
            </a:extLst>
          </p:cNvPr>
          <p:cNvCxnSpPr>
            <a:cxnSpLocks/>
          </p:cNvCxnSpPr>
          <p:nvPr/>
        </p:nvCxnSpPr>
        <p:spPr>
          <a:xfrm flipH="1">
            <a:off x="5320145" y="4365104"/>
            <a:ext cx="1505063" cy="85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20596913-73F4-49B1-8BCD-7280AFA3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369785"/>
            <a:ext cx="9145016" cy="587864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打开程序，开启汇编代码的内存地址显示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7A8673-4CDD-42AB-B429-F6DFA83B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764" y="5217620"/>
            <a:ext cx="4357650" cy="16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7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20596913-73F4-49B1-8BCD-7280AFA3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2" y="1472984"/>
            <a:ext cx="9145016" cy="1100415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双击代码段 </a:t>
            </a:r>
            <a:r>
              <a:rPr lang="en-US" altLang="zh-CN" dirty="0">
                <a:cs typeface="+mn-ea"/>
                <a:sym typeface="+mn-lt"/>
              </a:rPr>
              <a:t>004015BC</a:t>
            </a:r>
            <a:r>
              <a:rPr lang="zh-CN" altLang="en-US" dirty="0">
                <a:cs typeface="+mn-ea"/>
                <a:sym typeface="+mn-lt"/>
              </a:rPr>
              <a:t>处的 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，跳转至导入数据段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0x00406180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即为存放 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入口地址的地方（程序动态加载后，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的入口地址才会被填入）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41998-823A-422A-ACD7-A9804422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369"/>
            <a:ext cx="9906000" cy="70288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CE0BF4-D44C-4C0C-81B0-0B1D7AFF962C}"/>
              </a:ext>
            </a:extLst>
          </p:cNvPr>
          <p:cNvCxnSpPr>
            <a:cxnSpLocks/>
          </p:cNvCxnSpPr>
          <p:nvPr/>
        </p:nvCxnSpPr>
        <p:spPr>
          <a:xfrm flipV="1">
            <a:off x="1928664" y="2132856"/>
            <a:ext cx="7200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F71459D7-0FB8-4288-9620-6638C1B83079}"/>
              </a:ext>
            </a:extLst>
          </p:cNvPr>
          <p:cNvSpPr txBox="1">
            <a:spLocks/>
          </p:cNvSpPr>
          <p:nvPr/>
        </p:nvSpPr>
        <p:spPr>
          <a:xfrm>
            <a:off x="299182" y="3561287"/>
            <a:ext cx="9550362" cy="1229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加载程序，帮助分析具体的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入口地址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在内存窗口</a:t>
            </a:r>
            <a:r>
              <a:rPr lang="en-US" altLang="zh-CN" dirty="0" err="1">
                <a:cs typeface="+mn-ea"/>
                <a:sym typeface="+mn-lt"/>
              </a:rPr>
              <a:t>Crtl+G</a:t>
            </a:r>
            <a:r>
              <a:rPr lang="zh-CN" altLang="en-US" dirty="0">
                <a:cs typeface="+mn-ea"/>
                <a:sym typeface="+mn-lt"/>
              </a:rPr>
              <a:t>跳转到 </a:t>
            </a:r>
            <a:r>
              <a:rPr lang="en-US" altLang="zh-CN" dirty="0">
                <a:cs typeface="+mn-ea"/>
                <a:sym typeface="+mn-lt"/>
              </a:rPr>
              <a:t>0x00406180</a:t>
            </a:r>
            <a:r>
              <a:rPr lang="zh-CN" altLang="en-US" dirty="0">
                <a:cs typeface="+mn-ea"/>
                <a:sym typeface="+mn-lt"/>
              </a:rPr>
              <a:t>地址处，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得到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WriteFile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的入口地址</a:t>
            </a:r>
            <a:r>
              <a:rPr lang="zh-CN" altLang="en-US" dirty="0">
                <a:cs typeface="+mn-ea"/>
                <a:sym typeface="+mn-lt"/>
              </a:rPr>
              <a:t>为 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0x75C535B0</a:t>
            </a:r>
            <a:endParaRPr lang="zh-CN" altLang="en-US" dirty="0">
              <a:highlight>
                <a:srgbClr val="C0C0C0"/>
              </a:highlight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93463B-83FF-4BDF-802F-A45274DC7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689" y="4825902"/>
            <a:ext cx="5012551" cy="1922106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5A184CE-B833-4E55-9C7A-D5E308EFE42B}"/>
              </a:ext>
            </a:extLst>
          </p:cNvPr>
          <p:cNvCxnSpPr>
            <a:cxnSpLocks/>
          </p:cNvCxnSpPr>
          <p:nvPr/>
        </p:nvCxnSpPr>
        <p:spPr>
          <a:xfrm flipV="1">
            <a:off x="3728864" y="4653136"/>
            <a:ext cx="7920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8499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854D023-9C84-4C82-888A-E35464D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" y="2452952"/>
            <a:ext cx="9906000" cy="1119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20596913-73F4-49B1-8BCD-7280AFA3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369784"/>
            <a:ext cx="9649072" cy="1699176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0x0040100F</a:t>
            </a:r>
            <a:r>
              <a:rPr lang="zh-CN" altLang="en-US" dirty="0">
                <a:cs typeface="+mn-ea"/>
                <a:sym typeface="+mn-lt"/>
              </a:rPr>
              <a:t>处下断点，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运行之断点处，</a:t>
            </a:r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跳转至函数</a:t>
            </a:r>
            <a:r>
              <a:rPr lang="en-US" altLang="zh-CN" dirty="0">
                <a:cs typeface="+mn-ea"/>
                <a:sym typeface="+mn-lt"/>
              </a:rPr>
              <a:t>sub_4013B0</a:t>
            </a:r>
            <a:r>
              <a:rPr lang="zh-CN" altLang="en-US" dirty="0">
                <a:cs typeface="+mn-ea"/>
                <a:sym typeface="+mn-lt"/>
              </a:rPr>
              <a:t>内部 （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函数窗口可查看）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203776F-278A-46BC-88F5-44CCC1FF63F9}"/>
              </a:ext>
            </a:extLst>
          </p:cNvPr>
          <p:cNvCxnSpPr>
            <a:cxnSpLocks/>
          </p:cNvCxnSpPr>
          <p:nvPr/>
        </p:nvCxnSpPr>
        <p:spPr>
          <a:xfrm>
            <a:off x="5241032" y="2251335"/>
            <a:ext cx="2447720" cy="38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CC73D99C-6C9F-4EB8-BF87-8A2788CF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" y="4821634"/>
            <a:ext cx="5392341" cy="1816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FD3DE1D-1707-494B-8F12-341C20D7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026" y="4797152"/>
            <a:ext cx="4409365" cy="833612"/>
          </a:xfrm>
          <a:prstGeom prst="rect">
            <a:avLst/>
          </a:prstGeom>
        </p:spPr>
      </p:pic>
      <p:sp>
        <p:nvSpPr>
          <p:cNvPr id="32" name="内容占位符 3">
            <a:extLst>
              <a:ext uri="{FF2B5EF4-FFF2-40B4-BE49-F238E27FC236}">
                <a16:creationId xmlns:a16="http://schemas.microsoft.com/office/drawing/2014/main" id="{37E863E2-6173-43A7-9682-3220A19415B6}"/>
              </a:ext>
            </a:extLst>
          </p:cNvPr>
          <p:cNvSpPr txBox="1">
            <a:spLocks/>
          </p:cNvSpPr>
          <p:nvPr/>
        </p:nvSpPr>
        <p:spPr>
          <a:xfrm>
            <a:off x="256817" y="3723889"/>
            <a:ext cx="9649072" cy="169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函数窗口双击 </a:t>
            </a:r>
            <a:r>
              <a:rPr lang="en-US" altLang="zh-CN" dirty="0">
                <a:cs typeface="+mn-ea"/>
                <a:sym typeface="+mn-lt"/>
              </a:rPr>
              <a:t>sub_4013B0</a:t>
            </a:r>
            <a:r>
              <a:rPr lang="zh-CN" altLang="en-US" dirty="0">
                <a:cs typeface="+mn-ea"/>
                <a:sym typeface="+mn-lt"/>
              </a:rPr>
              <a:t>函数，并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反编译，发现其主要调用了 </a:t>
            </a:r>
            <a:r>
              <a:rPr lang="en-US" altLang="zh-CN" dirty="0">
                <a:cs typeface="+mn-ea"/>
                <a:sym typeface="+mn-lt"/>
              </a:rPr>
              <a:t>sub_40100A</a:t>
            </a:r>
            <a:r>
              <a:rPr lang="zh-CN" altLang="en-US" dirty="0">
                <a:cs typeface="+mn-ea"/>
                <a:sym typeface="+mn-lt"/>
              </a:rPr>
              <a:t>函数，其参数如下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EF8AAD6-4060-4889-8B5A-A6A51753F156}"/>
              </a:ext>
            </a:extLst>
          </p:cNvPr>
          <p:cNvCxnSpPr/>
          <p:nvPr/>
        </p:nvCxnSpPr>
        <p:spPr>
          <a:xfrm flipV="1">
            <a:off x="2648744" y="3429000"/>
            <a:ext cx="576064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DA2E9BE-2AF6-4E52-AE3B-0687F402FDB6}"/>
              </a:ext>
            </a:extLst>
          </p:cNvPr>
          <p:cNvCxnSpPr>
            <a:cxnSpLocks/>
          </p:cNvCxnSpPr>
          <p:nvPr/>
        </p:nvCxnSpPr>
        <p:spPr>
          <a:xfrm flipV="1">
            <a:off x="3872880" y="5124715"/>
            <a:ext cx="5328592" cy="87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9D1E9094-CE41-459C-87CE-895E1FCF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64" y="6445016"/>
            <a:ext cx="6266676" cy="4039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166314E-6BF3-455E-A488-3A7AE0002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446" y="5733251"/>
            <a:ext cx="2542648" cy="576069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B3BFEAF-72DA-4F50-880C-2E50E905533E}"/>
              </a:ext>
            </a:extLst>
          </p:cNvPr>
          <p:cNvCxnSpPr>
            <a:cxnSpLocks/>
          </p:cNvCxnSpPr>
          <p:nvPr/>
        </p:nvCxnSpPr>
        <p:spPr>
          <a:xfrm>
            <a:off x="7174747" y="5110939"/>
            <a:ext cx="298533" cy="982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3EE4ABC-6C49-43D3-AE0E-7EEA7D34B675}"/>
              </a:ext>
            </a:extLst>
          </p:cNvPr>
          <p:cNvCxnSpPr>
            <a:cxnSpLocks/>
          </p:cNvCxnSpPr>
          <p:nvPr/>
        </p:nvCxnSpPr>
        <p:spPr>
          <a:xfrm flipH="1">
            <a:off x="7545288" y="6165304"/>
            <a:ext cx="288032" cy="28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60235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20596913-73F4-49B1-8BCD-7280AFA3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369784"/>
            <a:ext cx="9561512" cy="1411144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双击进入</a:t>
            </a:r>
            <a:r>
              <a:rPr lang="en-US" altLang="zh-CN" dirty="0">
                <a:cs typeface="+mn-ea"/>
                <a:sym typeface="+mn-lt"/>
              </a:rPr>
              <a:t>sub_40100A</a:t>
            </a:r>
            <a:r>
              <a:rPr lang="zh-CN" altLang="en-US" dirty="0">
                <a:cs typeface="+mn-ea"/>
                <a:sym typeface="+mn-lt"/>
              </a:rPr>
              <a:t>，发现需要跳转：从</a:t>
            </a:r>
            <a:r>
              <a:rPr lang="en-US" altLang="zh-CN" dirty="0">
                <a:cs typeface="+mn-ea"/>
                <a:sym typeface="+mn-lt"/>
              </a:rPr>
              <a:t>sub_4010D0</a:t>
            </a:r>
            <a:r>
              <a:rPr lang="zh-CN" altLang="en-US" dirty="0">
                <a:cs typeface="+mn-ea"/>
                <a:sym typeface="+mn-lt"/>
              </a:rPr>
              <a:t>，跳转到</a:t>
            </a:r>
            <a:r>
              <a:rPr lang="en-US" altLang="zh-CN" dirty="0">
                <a:cs typeface="+mn-ea"/>
                <a:sym typeface="+mn-lt"/>
              </a:rPr>
              <a:t>sub_4010D0</a:t>
            </a:r>
            <a:r>
              <a:rPr lang="zh-CN" altLang="en-US" dirty="0">
                <a:cs typeface="+mn-ea"/>
                <a:sym typeface="+mn-lt"/>
              </a:rPr>
              <a:t>，其在</a:t>
            </a:r>
            <a:r>
              <a:rPr lang="en-US" altLang="zh-CN" dirty="0">
                <a:cs typeface="+mn-ea"/>
                <a:sym typeface="+mn-lt"/>
              </a:rPr>
              <a:t>0x00401257</a:t>
            </a:r>
            <a:r>
              <a:rPr lang="zh-CN" altLang="en-US" dirty="0">
                <a:cs typeface="+mn-ea"/>
                <a:sym typeface="+mn-lt"/>
              </a:rPr>
              <a:t>处执行了一个写入操作（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即实现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FE9C7C-D1A3-495B-A1DD-1C1CC7DD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892"/>
            <a:ext cx="9906000" cy="1050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3FF028-5449-4ABC-BE53-E8E58B48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2805895"/>
            <a:ext cx="4664968" cy="59552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77E042F-93BB-4AAB-B885-BCC3684BEAF3}"/>
              </a:ext>
            </a:extLst>
          </p:cNvPr>
          <p:cNvCxnSpPr>
            <a:cxnSpLocks/>
          </p:cNvCxnSpPr>
          <p:nvPr/>
        </p:nvCxnSpPr>
        <p:spPr>
          <a:xfrm flipV="1">
            <a:off x="1856656" y="3293478"/>
            <a:ext cx="3168352" cy="72536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03CA0BE-19B1-414C-926B-410B2657A88F}"/>
              </a:ext>
            </a:extLst>
          </p:cNvPr>
          <p:cNvSpPr txBox="1"/>
          <p:nvPr/>
        </p:nvSpPr>
        <p:spPr>
          <a:xfrm rot="21012542">
            <a:off x="1625096" y="2886224"/>
            <a:ext cx="3463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双击括号里空白处，并点击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IDA View-1 </a:t>
            </a:r>
            <a:r>
              <a:rPr lang="zh-CN" altLang="en-US" dirty="0">
                <a:cs typeface="+mn-ea"/>
                <a:sym typeface="+mn-lt"/>
              </a:rPr>
              <a:t>反汇编窗口查看地址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F179FB-5422-46D5-8D7E-235DB5E99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5600433"/>
            <a:ext cx="5832648" cy="1149848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00C9488-0623-4379-8735-5E88936CA828}"/>
              </a:ext>
            </a:extLst>
          </p:cNvPr>
          <p:cNvCxnSpPr>
            <a:cxnSpLocks/>
          </p:cNvCxnSpPr>
          <p:nvPr/>
        </p:nvCxnSpPr>
        <p:spPr>
          <a:xfrm flipV="1">
            <a:off x="4160912" y="5418608"/>
            <a:ext cx="2850141" cy="69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7A4E897-9063-4DAA-B067-AE913407E901}"/>
              </a:ext>
            </a:extLst>
          </p:cNvPr>
          <p:cNvSpPr txBox="1"/>
          <p:nvPr/>
        </p:nvSpPr>
        <p:spPr>
          <a:xfrm rot="20763281">
            <a:off x="5270562" y="5314323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第三个参数</a:t>
            </a:r>
          </a:p>
        </p:txBody>
      </p:sp>
      <p:sp>
        <p:nvSpPr>
          <p:cNvPr id="26" name="内容占位符 3">
            <a:extLst>
              <a:ext uri="{FF2B5EF4-FFF2-40B4-BE49-F238E27FC236}">
                <a16:creationId xmlns:a16="http://schemas.microsoft.com/office/drawing/2014/main" id="{6C6C3B84-2456-40D5-BE9A-152599F330EE}"/>
              </a:ext>
            </a:extLst>
          </p:cNvPr>
          <p:cNvSpPr txBox="1">
            <a:spLocks/>
          </p:cNvSpPr>
          <p:nvPr/>
        </p:nvSpPr>
        <p:spPr>
          <a:xfrm>
            <a:off x="265684" y="4646742"/>
            <a:ext cx="9583860" cy="141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0x00401257</a:t>
            </a:r>
            <a:r>
              <a:rPr lang="zh-CN" altLang="en-US" dirty="0">
                <a:cs typeface="+mn-ea"/>
                <a:sym typeface="+mn-lt"/>
              </a:rPr>
              <a:t>下断点，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运行至此断点处，帮助详细查看参数情况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1D70C4D-962C-4E9B-BFF9-40BB87CE3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603" y="5298525"/>
            <a:ext cx="1409700" cy="2286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80F873C-E8D7-4EEC-A455-36BE41CC8383}"/>
              </a:ext>
            </a:extLst>
          </p:cNvPr>
          <p:cNvSpPr txBox="1"/>
          <p:nvPr/>
        </p:nvSpPr>
        <p:spPr>
          <a:xfrm>
            <a:off x="5834491" y="5906784"/>
            <a:ext cx="415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第二个参数</a:t>
            </a:r>
            <a:r>
              <a:rPr lang="zh-CN" altLang="en-US" dirty="0">
                <a:cs typeface="+mn-ea"/>
                <a:sym typeface="+mn-lt"/>
              </a:rPr>
              <a:t>：为待替换函数（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）的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表入口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777BF7A-BB22-47AE-949E-8533F145E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555" y="5158205"/>
            <a:ext cx="1617647" cy="64705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02C5BBE-BD05-4136-8294-17CA4B6D3F3D}"/>
              </a:ext>
            </a:extLst>
          </p:cNvPr>
          <p:cNvCxnSpPr>
            <a:cxnSpLocks/>
          </p:cNvCxnSpPr>
          <p:nvPr/>
        </p:nvCxnSpPr>
        <p:spPr>
          <a:xfrm flipH="1" flipV="1">
            <a:off x="7643182" y="4165500"/>
            <a:ext cx="1198250" cy="149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D934DA85-B0E0-475F-9EEE-E5754A7B3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320" y="6224264"/>
            <a:ext cx="1371955" cy="567458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68B6C5F-F8C5-466F-A1D6-BF1E23FD303B}"/>
              </a:ext>
            </a:extLst>
          </p:cNvPr>
          <p:cNvCxnSpPr/>
          <p:nvPr/>
        </p:nvCxnSpPr>
        <p:spPr>
          <a:xfrm>
            <a:off x="4160912" y="6372299"/>
            <a:ext cx="3600400" cy="32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936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5E25E5AB-3E2C-4898-BDF7-E7C62CD2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202" y="3304731"/>
            <a:ext cx="3508949" cy="139895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IAT Hook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20596913-73F4-49B1-8BCD-7280AFA3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9784"/>
            <a:ext cx="9906000" cy="1555160"/>
          </a:xfrm>
        </p:spPr>
        <p:txBody>
          <a:bodyPr>
            <a:normAutofit fontScale="92500"/>
          </a:bodyPr>
          <a:lstStyle/>
          <a:p>
            <a:pPr lvl="1" algn="just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中</a:t>
            </a:r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运行</a:t>
            </a:r>
            <a:r>
              <a:rPr lang="en-US" altLang="zh-CN" dirty="0" err="1">
                <a:cs typeface="+mn-ea"/>
                <a:sym typeface="+mn-lt"/>
              </a:rPr>
              <a:t>WriteProcessMemory</a:t>
            </a:r>
            <a:r>
              <a:rPr lang="zh-CN" altLang="en-US" dirty="0">
                <a:cs typeface="+mn-ea"/>
                <a:sym typeface="+mn-lt"/>
              </a:rPr>
              <a:t>函数，发现</a:t>
            </a:r>
            <a:r>
              <a:rPr lang="en-US" altLang="zh-CN" dirty="0">
                <a:cs typeface="+mn-ea"/>
                <a:sym typeface="+mn-lt"/>
              </a:rPr>
              <a:t>PPT-44</a:t>
            </a:r>
            <a:r>
              <a:rPr lang="zh-CN" altLang="en-US" dirty="0">
                <a:cs typeface="+mn-ea"/>
                <a:sym typeface="+mn-lt"/>
              </a:rPr>
              <a:t>页中存储</a:t>
            </a:r>
            <a:r>
              <a:rPr lang="en-US" altLang="zh-CN" dirty="0" err="1">
                <a:cs typeface="+mn-ea"/>
                <a:sym typeface="+mn-lt"/>
              </a:rPr>
              <a:t>WriteFile</a:t>
            </a:r>
            <a:r>
              <a:rPr lang="zh-CN" altLang="en-US" dirty="0">
                <a:cs typeface="+mn-ea"/>
                <a:sym typeface="+mn-lt"/>
              </a:rPr>
              <a:t>地址的内容，已被替换为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0x00401005</a:t>
            </a:r>
            <a:r>
              <a:rPr lang="zh-CN" altLang="en-US" dirty="0">
                <a:cs typeface="+mn-ea"/>
                <a:sym typeface="+mn-lt"/>
              </a:rPr>
              <a:t>；而其将进一步跳转到 </a:t>
            </a:r>
            <a:r>
              <a:rPr lang="en-US" altLang="zh-CN" dirty="0">
                <a:cs typeface="+mn-ea"/>
                <a:sym typeface="+mn-lt"/>
              </a:rPr>
              <a:t>0x00401030</a:t>
            </a:r>
            <a:r>
              <a:rPr lang="zh-CN" altLang="en-US" dirty="0">
                <a:cs typeface="+mn-ea"/>
                <a:sym typeface="+mn-lt"/>
              </a:rPr>
              <a:t>，即为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WriteFile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Hook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跳转函数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4C5617-CEE1-4FF2-B972-8228F7E8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8" y="2728799"/>
            <a:ext cx="5133975" cy="11144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DC46B28-ECEA-4740-8D04-8843D7D8524F}"/>
              </a:ext>
            </a:extLst>
          </p:cNvPr>
          <p:cNvCxnSpPr>
            <a:cxnSpLocks/>
          </p:cNvCxnSpPr>
          <p:nvPr/>
        </p:nvCxnSpPr>
        <p:spPr>
          <a:xfrm flipV="1">
            <a:off x="2504728" y="2130941"/>
            <a:ext cx="4968552" cy="123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EE5C562-7E09-45BC-B649-378A596B2508}"/>
              </a:ext>
            </a:extLst>
          </p:cNvPr>
          <p:cNvCxnSpPr>
            <a:cxnSpLocks/>
          </p:cNvCxnSpPr>
          <p:nvPr/>
        </p:nvCxnSpPr>
        <p:spPr>
          <a:xfrm flipH="1" flipV="1">
            <a:off x="8697416" y="2598496"/>
            <a:ext cx="123285" cy="95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6043290-23F3-4243-9B11-FA7850F9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5301208"/>
            <a:ext cx="8568952" cy="154074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A8333EB-0237-4A8E-9061-FF8DC9DA1609}"/>
              </a:ext>
            </a:extLst>
          </p:cNvPr>
          <p:cNvSpPr txBox="1"/>
          <p:nvPr/>
        </p:nvSpPr>
        <p:spPr>
          <a:xfrm>
            <a:off x="383330" y="4113684"/>
            <a:ext cx="583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IDA Pro </a:t>
            </a:r>
            <a:r>
              <a:rPr lang="zh-CN" altLang="en-US" sz="2800" b="1" dirty="0">
                <a:cs typeface="+mn-ea"/>
                <a:sym typeface="+mn-lt"/>
              </a:rPr>
              <a:t>函数窗口点击 </a:t>
            </a:r>
            <a:r>
              <a:rPr lang="en-US" altLang="zh-CN" sz="2800" b="1" dirty="0">
                <a:highlight>
                  <a:srgbClr val="FFFF00"/>
                </a:highlight>
                <a:cs typeface="+mn-ea"/>
                <a:sym typeface="+mn-lt"/>
              </a:rPr>
              <a:t>sub_401030</a:t>
            </a:r>
            <a:r>
              <a:rPr lang="zh-CN" altLang="en-US" sz="2800" b="1" dirty="0">
                <a:cs typeface="+mn-ea"/>
                <a:sym typeface="+mn-lt"/>
              </a:rPr>
              <a:t>，执行</a:t>
            </a:r>
            <a:r>
              <a:rPr lang="en-US" altLang="zh-CN" sz="2800" b="1" dirty="0">
                <a:cs typeface="+mn-ea"/>
                <a:sym typeface="+mn-lt"/>
              </a:rPr>
              <a:t>F5</a:t>
            </a:r>
            <a:r>
              <a:rPr lang="zh-CN" altLang="en-US" sz="2800" b="1" dirty="0">
                <a:cs typeface="+mn-ea"/>
                <a:sym typeface="+mn-lt"/>
              </a:rPr>
              <a:t>反编译，查看其内容如下</a:t>
            </a: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B18C1BC0-F158-4619-BFC7-57B553E047FA}"/>
              </a:ext>
            </a:extLst>
          </p:cNvPr>
          <p:cNvSpPr/>
          <p:nvPr/>
        </p:nvSpPr>
        <p:spPr>
          <a:xfrm>
            <a:off x="7084558" y="3049752"/>
            <a:ext cx="1208584" cy="505058"/>
          </a:xfrm>
          <a:custGeom>
            <a:avLst/>
            <a:gdLst>
              <a:gd name="connsiteX0" fmla="*/ 0 w 1828800"/>
              <a:gd name="connsiteY0" fmla="*/ 492270 h 505058"/>
              <a:gd name="connsiteX1" fmla="*/ 530735 w 1828800"/>
              <a:gd name="connsiteY1" fmla="*/ 25478 h 505058"/>
              <a:gd name="connsiteX2" fmla="*/ 1336430 w 1828800"/>
              <a:gd name="connsiteY2" fmla="*/ 108605 h 505058"/>
              <a:gd name="connsiteX3" fmla="*/ 1828800 w 1828800"/>
              <a:gd name="connsiteY3" fmla="*/ 505058 h 505058"/>
              <a:gd name="connsiteX4" fmla="*/ 1828800 w 1828800"/>
              <a:gd name="connsiteY4" fmla="*/ 505058 h 50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5058">
                <a:moveTo>
                  <a:pt x="0" y="492270"/>
                </a:moveTo>
                <a:cubicBezTo>
                  <a:pt x="153998" y="290846"/>
                  <a:pt x="307997" y="89422"/>
                  <a:pt x="530735" y="25478"/>
                </a:cubicBezTo>
                <a:cubicBezTo>
                  <a:pt x="753473" y="-38466"/>
                  <a:pt x="1120086" y="28675"/>
                  <a:pt x="1336430" y="108605"/>
                </a:cubicBezTo>
                <a:cubicBezTo>
                  <a:pt x="1552774" y="188535"/>
                  <a:pt x="1828800" y="505058"/>
                  <a:pt x="1828800" y="505058"/>
                </a:cubicBezTo>
                <a:lnTo>
                  <a:pt x="1828800" y="505058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2FD3CA-E71F-4A56-80CF-504D0D8DF0D6}"/>
              </a:ext>
            </a:extLst>
          </p:cNvPr>
          <p:cNvCxnSpPr>
            <a:cxnSpLocks/>
          </p:cNvCxnSpPr>
          <p:nvPr/>
        </p:nvCxnSpPr>
        <p:spPr>
          <a:xfrm flipH="1">
            <a:off x="5313040" y="3635414"/>
            <a:ext cx="3384376" cy="166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799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Hook</a:t>
            </a:r>
            <a:r>
              <a:rPr lang="zh-CN" altLang="en-US" dirty="0">
                <a:cs typeface="+mn-ea"/>
                <a:sym typeface="+mn-lt"/>
              </a:rPr>
              <a:t>概述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Message Hook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Inline API Hook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IAT Hook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五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逆向分析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88010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6805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请同学们逆向分析 </a:t>
            </a:r>
            <a:r>
              <a:rPr lang="en-US" altLang="zh-CN" dirty="0">
                <a:cs typeface="+mn-ea"/>
                <a:sym typeface="+mn-lt"/>
              </a:rPr>
              <a:t>_student_demo.exe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简单运行下，根据字符提示，找线索！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提示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：应该截断字符串进行比较的操作，善用字符串查找和定位关键代码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（错误提示处，一般离判断操作不远）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提示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IAT Hook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（将替换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WriteFile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函数在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IAT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表中填入的地址，实现对其的钩取）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提示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：动态调试，注意观察左下角的除零异常暂停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（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strcmp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比对，相等时将返回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0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）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9EAF9-A0EF-4AAD-B436-7AA4A7CE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12" y="5308179"/>
            <a:ext cx="4917336" cy="12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91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67214" y="1484784"/>
            <a:ext cx="8791318" cy="37767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技术的分类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根据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钩取的对象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，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Hook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技术可细分为</a:t>
            </a:r>
            <a:r>
              <a:rPr lang="zh-CN" altLang="en-US" dirty="0">
                <a:cs typeface="+mn-ea"/>
                <a:sym typeface="+mn-lt"/>
              </a:rPr>
              <a:t>：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Message Hook</a:t>
            </a:r>
            <a:r>
              <a:rPr lang="zh-CN" altLang="en-US" dirty="0">
                <a:cs typeface="+mn-ea"/>
                <a:sym typeface="+mn-lt"/>
              </a:rPr>
              <a:t>，根据钩取对象的范围，进一步区分为：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线程钩子</a:t>
            </a:r>
            <a:r>
              <a:rPr lang="zh-CN" altLang="en-US" dirty="0">
                <a:cs typeface="+mn-ea"/>
                <a:sym typeface="+mn-lt"/>
              </a:rPr>
              <a:t>，可以监视指定线程的消息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系统钩子</a:t>
            </a:r>
            <a:r>
              <a:rPr lang="zh-CN" altLang="en-US" dirty="0">
                <a:cs typeface="+mn-ea"/>
                <a:sym typeface="+mn-lt"/>
              </a:rPr>
              <a:t>，可监测整个系统内部的所有消息（进行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注入）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API Hook</a:t>
            </a:r>
            <a:r>
              <a:rPr lang="zh-CN" altLang="en-US" dirty="0">
                <a:cs typeface="+mn-ea"/>
                <a:sym typeface="+mn-lt"/>
              </a:rPr>
              <a:t>，根据实现方法，主要分为：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内联汇编 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Inline Hook</a:t>
            </a:r>
            <a:r>
              <a:rPr lang="zh-CN" altLang="en-US" dirty="0">
                <a:cs typeface="+mn-ea"/>
                <a:sym typeface="+mn-lt"/>
              </a:rPr>
              <a:t>）、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IAT Hook</a:t>
            </a:r>
            <a:r>
              <a:rPr lang="zh-CN" altLang="en-US" dirty="0">
                <a:cs typeface="+mn-ea"/>
                <a:sym typeface="+mn-lt"/>
              </a:rPr>
              <a:t>等</a:t>
            </a: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r>
              <a:rPr lang="zh-CN" altLang="en-US" dirty="0">
                <a:cs typeface="+mn-ea"/>
                <a:sym typeface="+mn-lt"/>
              </a:rPr>
              <a:t>注意：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API Hook </a:t>
            </a:r>
            <a:r>
              <a:rPr lang="zh-CN" altLang="en-US" dirty="0">
                <a:cs typeface="+mn-ea"/>
                <a:sym typeface="+mn-lt"/>
              </a:rPr>
              <a:t>是木马程序编写中的常用技术，在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Advanced Persistent Threat (APT)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攻击</a:t>
            </a:r>
            <a:r>
              <a:rPr lang="zh-CN" altLang="en-US" dirty="0">
                <a:cs typeface="+mn-ea"/>
                <a:sym typeface="+mn-lt"/>
              </a:rPr>
              <a:t>中扮演重要角色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Hook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的概念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D0CDD4-4951-4111-8966-46CD6982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5229200"/>
            <a:ext cx="7330899" cy="1512168"/>
          </a:xfrm>
          <a:prstGeom prst="rect">
            <a:avLst/>
          </a:prstGeom>
        </p:spPr>
      </p:pic>
      <p:pic>
        <p:nvPicPr>
          <p:cNvPr id="3074" name="Picture 2" descr="木马病毒线图标矢量图向量例证. 插画包括有开发, 项目, 根据, 被照顾的, 问题, 程序, 制度- 229706489">
            <a:extLst>
              <a:ext uri="{FF2B5EF4-FFF2-40B4-BE49-F238E27FC236}">
                <a16:creationId xmlns:a16="http://schemas.microsoft.com/office/drawing/2014/main" id="{86E69599-B573-4939-A697-69D43254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017319"/>
            <a:ext cx="1592720" cy="177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33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64816"/>
            <a:ext cx="9282236" cy="5276552"/>
          </a:xfrm>
        </p:spPr>
        <p:txBody>
          <a:bodyPr>
            <a:normAutofit fontScale="92500"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机制能劫持原程序的 </a:t>
            </a:r>
            <a:r>
              <a:rPr lang="en-US" altLang="zh-CN" dirty="0">
                <a:cs typeface="+mn-ea"/>
                <a:sym typeface="+mn-lt"/>
              </a:rPr>
              <a:t>EIP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实现跳转到自定义的函数代码段里，执行特定的函数功能</a:t>
            </a:r>
            <a:endParaRPr lang="en-US" altLang="zh-CN" dirty="0">
              <a:cs typeface="+mn-ea"/>
              <a:sym typeface="+mn-lt"/>
            </a:endParaRPr>
          </a:p>
          <a:p>
            <a:pPr algn="just"/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的三种机制：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Message Hook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使用系统的</a:t>
            </a:r>
            <a:r>
              <a:rPr lang="en-US" altLang="zh-CN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SetWindowsHook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Ex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来设置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API Hook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基于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VirtualProtect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和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memcpy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来实现跳转代码（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jmp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xxxx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;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目标函数的偏移地址）的注入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IAT Hook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在 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IAT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表中将待钩取函数的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地址替换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为目标函数地址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algn="just"/>
            <a:r>
              <a:rPr lang="zh-CN" altLang="en-US" dirty="0">
                <a:cs typeface="+mn-ea"/>
                <a:sym typeface="+mn-lt"/>
              </a:rPr>
              <a:t>查看</a:t>
            </a:r>
            <a:r>
              <a:rPr lang="en-US" altLang="zh-CN" dirty="0">
                <a:cs typeface="+mn-ea"/>
                <a:sym typeface="+mn-lt"/>
              </a:rPr>
              <a:t>IAT</a:t>
            </a:r>
            <a:r>
              <a:rPr lang="zh-CN" altLang="en-US" dirty="0">
                <a:cs typeface="+mn-ea"/>
                <a:sym typeface="+mn-lt"/>
              </a:rPr>
              <a:t>表的函数地址写入位置：借助 </a:t>
            </a:r>
            <a:r>
              <a:rPr lang="en-US" altLang="zh-CN" dirty="0" err="1">
                <a:cs typeface="+mn-ea"/>
                <a:sym typeface="+mn-lt"/>
              </a:rPr>
              <a:t>PEViewer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插件，通过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双击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函数，跳转到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en-US" altLang="zh-CN" dirty="0" err="1">
                <a:cs typeface="+mn-ea"/>
                <a:sym typeface="+mn-lt"/>
              </a:rPr>
              <a:t>idata</a:t>
            </a:r>
            <a:r>
              <a:rPr lang="zh-CN" altLang="en-US" dirty="0">
                <a:cs typeface="+mn-ea"/>
                <a:sym typeface="+mn-lt"/>
              </a:rPr>
              <a:t>查看等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30816130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2079272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952896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678521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691039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763047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268886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556348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665362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277120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745432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417557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4113586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2123885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47367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328690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10"/>
            <a:ext cx="6048000" cy="7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2279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467544" y="3133357"/>
            <a:ext cx="8986050" cy="8333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 defTabSz="957263" eaLnBrk="0" hangingPunct="0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谢    谢！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Hook</a:t>
            </a:r>
            <a:r>
              <a:rPr lang="zh-CN" altLang="en-US" dirty="0">
                <a:cs typeface="+mn-ea"/>
                <a:sym typeface="+mn-lt"/>
              </a:rPr>
              <a:t>概述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Message Hook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Inline API Hook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IAT Hook</a:t>
            </a: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2240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2480" y="1628800"/>
            <a:ext cx="9385870" cy="3744416"/>
          </a:xfrm>
        </p:spPr>
        <p:txBody>
          <a:bodyPr/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Message Hook</a:t>
            </a: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Message Hook </a:t>
            </a:r>
            <a:r>
              <a:rPr lang="zh-CN" altLang="en-US" dirty="0">
                <a:cs typeface="+mn-ea"/>
                <a:sym typeface="+mn-lt"/>
              </a:rPr>
              <a:t>也叫做消息钩子，针对的是 </a:t>
            </a:r>
            <a:r>
              <a:rPr lang="en-US" altLang="zh-CN" dirty="0">
                <a:cs typeface="+mn-ea"/>
                <a:sym typeface="+mn-lt"/>
              </a:rPr>
              <a:t>GUI</a:t>
            </a:r>
            <a:r>
              <a:rPr lang="zh-CN" altLang="en-US" dirty="0">
                <a:cs typeface="+mn-ea"/>
                <a:sym typeface="+mn-lt"/>
              </a:rPr>
              <a:t>（图形用户界面）应用程序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使用的关键 </a:t>
            </a:r>
            <a:r>
              <a:rPr lang="en-US" altLang="zh-CN" dirty="0">
                <a:cs typeface="+mn-ea"/>
                <a:sym typeface="+mn-lt"/>
              </a:rPr>
              <a:t>Windows API </a:t>
            </a:r>
            <a:r>
              <a:rPr lang="zh-CN" altLang="en-US" dirty="0">
                <a:cs typeface="+mn-ea"/>
                <a:sym typeface="+mn-lt"/>
              </a:rPr>
              <a:t>函数 </a:t>
            </a:r>
            <a:r>
              <a:rPr lang="en-US" altLang="zh-CN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SetWindowsHookEx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MSDN (Microsoft Developer Network)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有如下函数定义：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47925" y="5039584"/>
            <a:ext cx="5010150" cy="11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41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4248472"/>
          </a:xfrm>
        </p:spPr>
        <p:txBody>
          <a:bodyPr>
            <a:normAutofit/>
          </a:bodyPr>
          <a:lstStyle/>
          <a:p>
            <a:pPr lvl="2"/>
            <a:r>
              <a:rPr lang="zh-CN" altLang="en-US" dirty="0">
                <a:cs typeface="+mn-ea"/>
                <a:sym typeface="+mn-lt"/>
              </a:rPr>
              <a:t>第一个参数是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消息值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比如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WH_KEYBOARD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可以控制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WM_KEYUP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WM_KEYDOWN </a:t>
            </a:r>
            <a:r>
              <a:rPr lang="zh-CN" altLang="en-US" dirty="0">
                <a:cs typeface="+mn-ea"/>
                <a:sym typeface="+mn-lt"/>
              </a:rPr>
              <a:t>两个消息值，用于描述键盘虚拟键码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996952"/>
            <a:ext cx="8656874" cy="2088232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8E51701F-037E-4B36-97DD-674C8069ECA0}"/>
              </a:ext>
            </a:extLst>
          </p:cNvPr>
          <p:cNvSpPr txBox="1">
            <a:spLocks/>
          </p:cNvSpPr>
          <p:nvPr/>
        </p:nvSpPr>
        <p:spPr>
          <a:xfrm>
            <a:off x="495300" y="5517232"/>
            <a:ext cx="89154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dirty="0">
                <a:cs typeface="+mn-ea"/>
                <a:sym typeface="+mn-lt"/>
              </a:rPr>
              <a:t>第二个参数对应消息的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回调函数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如当触发按键消息的时候，设置的对应按键回调函数就会被调用</a:t>
            </a:r>
          </a:p>
        </p:txBody>
      </p:sp>
    </p:spTree>
    <p:extLst>
      <p:ext uri="{BB962C8B-B14F-4D97-AF65-F5344CB8AC3E}">
        <p14:creationId xmlns:p14="http://schemas.microsoft.com/office/powerpoint/2010/main" val="14752734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第八章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94204" cy="2952328"/>
          </a:xfrm>
        </p:spPr>
        <p:txBody>
          <a:bodyPr>
            <a:normAutofit fontScale="92500"/>
          </a:bodyPr>
          <a:lstStyle/>
          <a:p>
            <a:pPr lvl="2" algn="just"/>
            <a:r>
              <a:rPr lang="zh-CN" altLang="en-US" dirty="0">
                <a:cs typeface="+mn-ea"/>
                <a:sym typeface="+mn-lt"/>
              </a:rPr>
              <a:t>第三个参数是包含</a:t>
            </a:r>
            <a:r>
              <a:rPr lang="en-US" altLang="zh-CN" dirty="0">
                <a:cs typeface="+mn-ea"/>
                <a:sym typeface="+mn-lt"/>
              </a:rPr>
              <a:t>hook</a:t>
            </a:r>
            <a:r>
              <a:rPr lang="zh-CN" altLang="en-US" dirty="0">
                <a:cs typeface="+mn-ea"/>
                <a:sym typeface="+mn-lt"/>
              </a:rPr>
              <a:t>代码的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动态链接库 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DLL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句柄</a:t>
            </a: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第四个参数是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被钩取的线程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ID</a:t>
            </a:r>
          </a:p>
          <a:p>
            <a:pPr lvl="3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如设为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0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，则为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FFF00"/>
                </a:highlight>
                <a:cs typeface="+mn-ea"/>
                <a:sym typeface="+mn-lt"/>
              </a:rPr>
              <a:t>全局钩取</a:t>
            </a:r>
            <a:r>
              <a:rPr lang="zh-CN" altLang="en-US" dirty="0">
                <a:cs typeface="+mn-ea"/>
                <a:sym typeface="+mn-lt"/>
              </a:rPr>
              <a:t>，即所有的 </a:t>
            </a:r>
            <a:r>
              <a:rPr lang="en-US" altLang="zh-CN" dirty="0">
                <a:cs typeface="+mn-ea"/>
                <a:sym typeface="+mn-lt"/>
              </a:rPr>
              <a:t>GUI </a:t>
            </a:r>
            <a:r>
              <a:rPr lang="zh-CN" altLang="en-US" dirty="0">
                <a:cs typeface="+mn-ea"/>
                <a:sym typeface="+mn-lt"/>
              </a:rPr>
              <a:t>程序都将被钩取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在使用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SetWindowsHookEx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函数以后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消息钩子会</a:t>
            </a:r>
            <a:r>
              <a:rPr lang="zh-CN" altLang="en-US" sz="260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先于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应用程序看到相应的消息，并对消息进行拦截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然后，</a:t>
            </a:r>
            <a:r>
              <a:rPr lang="en-US" altLang="zh-CN" dirty="0">
                <a:cs typeface="+mn-ea"/>
                <a:sym typeface="+mn-lt"/>
              </a:rPr>
              <a:t>CALL </a:t>
            </a:r>
            <a:r>
              <a:rPr lang="zh-CN" altLang="en-US" dirty="0">
                <a:cs typeface="+mn-ea"/>
                <a:sym typeface="+mn-lt"/>
              </a:rPr>
              <a:t>回调函数，对消息进行处理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Message Hook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2387D6-AD12-47CE-9F30-1FC84E22D31F}"/>
              </a:ext>
            </a:extLst>
          </p:cNvPr>
          <p:cNvGrpSpPr/>
          <p:nvPr/>
        </p:nvGrpSpPr>
        <p:grpSpPr>
          <a:xfrm>
            <a:off x="2288704" y="4437112"/>
            <a:ext cx="5544616" cy="2272771"/>
            <a:chOff x="2216696" y="4451052"/>
            <a:chExt cx="5544616" cy="2272771"/>
          </a:xfrm>
        </p:grpSpPr>
        <p:pic>
          <p:nvPicPr>
            <p:cNvPr id="7" name="Picture 2" descr="Message Hooking – Python Hacker">
              <a:extLst>
                <a:ext uri="{FF2B5EF4-FFF2-40B4-BE49-F238E27FC236}">
                  <a16:creationId xmlns:a16="http://schemas.microsoft.com/office/drawing/2014/main" id="{ECCC6EDF-A06F-4543-BF78-AE79F78D6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" t="8025" r="2654" b="7377"/>
            <a:stretch/>
          </p:blipFill>
          <p:spPr bwMode="auto">
            <a:xfrm>
              <a:off x="2216696" y="4451052"/>
              <a:ext cx="5544616" cy="22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F030462-669B-4039-B0E2-6DBC366B776E}"/>
                </a:ext>
              </a:extLst>
            </p:cNvPr>
            <p:cNvSpPr/>
            <p:nvPr/>
          </p:nvSpPr>
          <p:spPr>
            <a:xfrm>
              <a:off x="2504728" y="5445224"/>
              <a:ext cx="158417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err="1">
                  <a:solidFill>
                    <a:srgbClr val="0000FF"/>
                  </a:solidFill>
                  <a:cs typeface="+mn-ea"/>
                  <a:sym typeface="+mn-lt"/>
                </a:rPr>
                <a:t>SetWindowsHookEx</a:t>
              </a:r>
              <a:endParaRPr lang="zh-CN" altLang="en-US" sz="1100" b="1" dirty="0">
                <a:solidFill>
                  <a:srgbClr val="0000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3B9D2AE-8A18-443B-B30F-CBC29A6BB5DF}"/>
              </a:ext>
            </a:extLst>
          </p:cNvPr>
          <p:cNvSpPr txBox="1"/>
          <p:nvPr/>
        </p:nvSpPr>
        <p:spPr>
          <a:xfrm>
            <a:off x="4538385" y="504360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Wingdings" panose="05000000000000000000" pitchFamily="2" charset="2"/>
              </a:rPr>
              <a:t>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4C6B5C-80AC-4FF4-A7A7-0E771E10B80B}"/>
              </a:ext>
            </a:extLst>
          </p:cNvPr>
          <p:cNvSpPr txBox="1"/>
          <p:nvPr/>
        </p:nvSpPr>
        <p:spPr>
          <a:xfrm>
            <a:off x="7329264" y="5075892"/>
            <a:ext cx="36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Wingdings" panose="05000000000000000000" pitchFamily="2" charset="2"/>
              </a:rPr>
              <a:t>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31BCA7-AE7B-4734-B283-A8CCD82A10F6}"/>
              </a:ext>
            </a:extLst>
          </p:cNvPr>
          <p:cNvSpPr txBox="1"/>
          <p:nvPr/>
        </p:nvSpPr>
        <p:spPr>
          <a:xfrm>
            <a:off x="5061012" y="6352986"/>
            <a:ext cx="38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Wingdings" panose="05000000000000000000" pitchFamily="2" charset="2"/>
              </a:rPr>
              <a:t>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9625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cmw4v1b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9396</TotalTime>
  <Words>4562</Words>
  <Application>Microsoft Office PowerPoint</Application>
  <PresentationFormat>A4 Paper (210x297 mm)</PresentationFormat>
  <Paragraphs>540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等线</vt:lpstr>
      <vt:lpstr>微软雅黑</vt:lpstr>
      <vt:lpstr>黑体</vt:lpstr>
      <vt:lpstr>Arial</vt:lpstr>
      <vt:lpstr>Arial</vt:lpstr>
      <vt:lpstr>Calibri</vt:lpstr>
      <vt:lpstr>Wingdings</vt:lpstr>
      <vt:lpstr>Office 主题</vt:lpstr>
      <vt:lpstr>PowerPoint Presentation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第八章  Hook入门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Shengli Pan</cp:lastModifiedBy>
  <cp:revision>1147</cp:revision>
  <dcterms:created xsi:type="dcterms:W3CDTF">2018-08-29T03:17:37Z</dcterms:created>
  <dcterms:modified xsi:type="dcterms:W3CDTF">2024-05-28T02:27:44Z</dcterms:modified>
</cp:coreProperties>
</file>